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handoutMasterIdLst>
    <p:handoutMasterId r:id="rId25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57" r:id="rId17"/>
    <p:sldId id="554" r:id="rId18"/>
    <p:sldId id="558" r:id="rId19"/>
    <p:sldId id="553" r:id="rId20"/>
    <p:sldId id="559" r:id="rId21"/>
    <p:sldId id="560" r:id="rId22"/>
    <p:sldId id="539" r:id="rId23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272" autoAdjust="0"/>
    <p:restoredTop sz="83188"/>
  </p:normalViewPr>
  <p:slideViewPr>
    <p:cSldViewPr snapToGrid="0" snapToObjects="1">
      <p:cViewPr>
        <p:scale>
          <a:sx n="65" d="100"/>
          <a:sy n="65" d="100"/>
        </p:scale>
        <p:origin x="144" y="991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handoutMaster" Target="handoutMasters/handout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07.04.2016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24996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516265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E5A580-6F65-9844-8284-C3455FFB2074}" type="datetimeFigureOut">
              <a:rPr lang="en-US" smtClean="0"/>
              <a:t>4/7/2016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21" Type="http://schemas.openxmlformats.org/officeDocument/2006/relationships/image" Target="../media/image36.png"/><Relationship Id="rId17" Type="http://schemas.openxmlformats.org/officeDocument/2006/relationships/image" Target="../media/image32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The Data Delusion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28315559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854549" y="4001294"/>
            <a:ext cx="119747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g</a:t>
            </a:r>
            <a:r>
              <a:rPr lang="en-GB" dirty="0" smtClean="0"/>
              <a:t>ene expression</a:t>
            </a:r>
            <a:endParaRPr lang="en-GB" dirty="0"/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/>
              <a:t>c</a:t>
            </a:r>
            <a:r>
              <a:rPr lang="en-GB" dirty="0" smtClean="0"/>
              <a:t>linical notes</a:t>
            </a:r>
            <a:endParaRPr lang="en-GB" dirty="0"/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278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Methods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424543" y="1132114"/>
            <a:ext cx="6792686" cy="4517572"/>
            <a:chOff x="424543" y="1132114"/>
            <a:chExt cx="6792686" cy="4517572"/>
          </a:xfrm>
        </p:grpSpPr>
        <p:grpSp>
          <p:nvGrpSpPr>
            <p:cNvPr id="44" name="Group 43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7" name="Freeform 6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43" name="Group 42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3" name="Freeform 2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8" name="Freeform 7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0" name="Freeform 29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2" name="Freeform 31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3" name="Freeform 32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4" name="Freeform 33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5" name="Freeform 34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6" name="Freeform 35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7" name="Freeform 36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8" name="Freeform 37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39" name="Freeform 38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0" name="Freeform 39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1" name="Freeform 40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42" name="Freeform 41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45" name="TextBox 44"/>
            <p:cNvSpPr txBox="1"/>
            <p:nvPr/>
          </p:nvSpPr>
          <p:spPr>
            <a:xfrm>
              <a:off x="1037035" y="2664767"/>
              <a:ext cx="1418978" cy="461665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Railways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47" name="Straight Connector 46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49" name="Group 48"/>
          <p:cNvGrpSpPr/>
          <p:nvPr/>
        </p:nvGrpSpPr>
        <p:grpSpPr>
          <a:xfrm>
            <a:off x="409516" y="1129966"/>
            <a:ext cx="6792686" cy="4517572"/>
            <a:chOff x="424543" y="1132114"/>
            <a:chExt cx="6792686" cy="4517572"/>
          </a:xfrm>
        </p:grpSpPr>
        <p:grpSp>
          <p:nvGrpSpPr>
            <p:cNvPr id="50" name="Group 49"/>
            <p:cNvGrpSpPr/>
            <p:nvPr/>
          </p:nvGrpSpPr>
          <p:grpSpPr>
            <a:xfrm>
              <a:off x="4038600" y="1132114"/>
              <a:ext cx="3178629" cy="4517572"/>
              <a:chOff x="4038600" y="1132114"/>
              <a:chExt cx="3178629" cy="4517572"/>
            </a:xfrm>
          </p:grpSpPr>
          <p:sp>
            <p:nvSpPr>
              <p:cNvPr id="53" name="Freeform 52"/>
              <p:cNvSpPr/>
              <p:nvPr/>
            </p:nvSpPr>
            <p:spPr>
              <a:xfrm>
                <a:off x="5671415" y="4963886"/>
                <a:ext cx="576985" cy="674914"/>
              </a:xfrm>
              <a:custGeom>
                <a:avLst/>
                <a:gdLst>
                  <a:gd name="connsiteX0" fmla="*/ 576985 w 576985"/>
                  <a:gd name="connsiteY0" fmla="*/ 0 h 674914"/>
                  <a:gd name="connsiteX1" fmla="*/ 544328 w 576985"/>
                  <a:gd name="connsiteY1" fmla="*/ 65314 h 674914"/>
                  <a:gd name="connsiteX2" fmla="*/ 500785 w 576985"/>
                  <a:gd name="connsiteY2" fmla="*/ 108857 h 674914"/>
                  <a:gd name="connsiteX3" fmla="*/ 457242 w 576985"/>
                  <a:gd name="connsiteY3" fmla="*/ 163285 h 674914"/>
                  <a:gd name="connsiteX4" fmla="*/ 413699 w 576985"/>
                  <a:gd name="connsiteY4" fmla="*/ 217714 h 674914"/>
                  <a:gd name="connsiteX5" fmla="*/ 381042 w 576985"/>
                  <a:gd name="connsiteY5" fmla="*/ 239485 h 674914"/>
                  <a:gd name="connsiteX6" fmla="*/ 359271 w 576985"/>
                  <a:gd name="connsiteY6" fmla="*/ 261257 h 674914"/>
                  <a:gd name="connsiteX7" fmla="*/ 304842 w 576985"/>
                  <a:gd name="connsiteY7" fmla="*/ 304800 h 674914"/>
                  <a:gd name="connsiteX8" fmla="*/ 272185 w 576985"/>
                  <a:gd name="connsiteY8" fmla="*/ 370114 h 674914"/>
                  <a:gd name="connsiteX9" fmla="*/ 239528 w 576985"/>
                  <a:gd name="connsiteY9" fmla="*/ 391885 h 674914"/>
                  <a:gd name="connsiteX10" fmla="*/ 206871 w 576985"/>
                  <a:gd name="connsiteY10" fmla="*/ 402771 h 674914"/>
                  <a:gd name="connsiteX11" fmla="*/ 185099 w 576985"/>
                  <a:gd name="connsiteY11" fmla="*/ 424543 h 674914"/>
                  <a:gd name="connsiteX12" fmla="*/ 119785 w 576985"/>
                  <a:gd name="connsiteY12" fmla="*/ 468085 h 674914"/>
                  <a:gd name="connsiteX13" fmla="*/ 98014 w 576985"/>
                  <a:gd name="connsiteY13" fmla="*/ 489857 h 674914"/>
                  <a:gd name="connsiteX14" fmla="*/ 65356 w 576985"/>
                  <a:gd name="connsiteY14" fmla="*/ 544285 h 674914"/>
                  <a:gd name="connsiteX15" fmla="*/ 32699 w 576985"/>
                  <a:gd name="connsiteY15" fmla="*/ 598714 h 674914"/>
                  <a:gd name="connsiteX16" fmla="*/ 21814 w 576985"/>
                  <a:gd name="connsiteY16" fmla="*/ 631371 h 674914"/>
                  <a:gd name="connsiteX17" fmla="*/ 42 w 576985"/>
                  <a:gd name="connsiteY17" fmla="*/ 674914 h 6749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</a:cxnLst>
                <a:rect l="l" t="t" r="r" b="b"/>
                <a:pathLst>
                  <a:path w="576985" h="674914">
                    <a:moveTo>
                      <a:pt x="576985" y="0"/>
                    </a:moveTo>
                    <a:cubicBezTo>
                      <a:pt x="566099" y="21771"/>
                      <a:pt x="558287" y="45373"/>
                      <a:pt x="544328" y="65314"/>
                    </a:cubicBezTo>
                    <a:cubicBezTo>
                      <a:pt x="532557" y="82130"/>
                      <a:pt x="500785" y="108857"/>
                      <a:pt x="500785" y="108857"/>
                    </a:cubicBezTo>
                    <a:cubicBezTo>
                      <a:pt x="479592" y="172436"/>
                      <a:pt x="506481" y="114045"/>
                      <a:pt x="457242" y="163285"/>
                    </a:cubicBezTo>
                    <a:cubicBezTo>
                      <a:pt x="400660" y="219868"/>
                      <a:pt x="467564" y="174623"/>
                      <a:pt x="413699" y="217714"/>
                    </a:cubicBezTo>
                    <a:cubicBezTo>
                      <a:pt x="403483" y="225887"/>
                      <a:pt x="391258" y="231312"/>
                      <a:pt x="381042" y="239485"/>
                    </a:cubicBezTo>
                    <a:cubicBezTo>
                      <a:pt x="373028" y="245896"/>
                      <a:pt x="367285" y="254846"/>
                      <a:pt x="359271" y="261257"/>
                    </a:cubicBezTo>
                    <a:cubicBezTo>
                      <a:pt x="290604" y="316191"/>
                      <a:pt x="357415" y="252227"/>
                      <a:pt x="304842" y="304800"/>
                    </a:cubicBezTo>
                    <a:cubicBezTo>
                      <a:pt x="295989" y="331360"/>
                      <a:pt x="293286" y="349013"/>
                      <a:pt x="272185" y="370114"/>
                    </a:cubicBezTo>
                    <a:cubicBezTo>
                      <a:pt x="262934" y="379365"/>
                      <a:pt x="251230" y="386034"/>
                      <a:pt x="239528" y="391885"/>
                    </a:cubicBezTo>
                    <a:cubicBezTo>
                      <a:pt x="229265" y="397017"/>
                      <a:pt x="217757" y="399142"/>
                      <a:pt x="206871" y="402771"/>
                    </a:cubicBezTo>
                    <a:cubicBezTo>
                      <a:pt x="199614" y="410028"/>
                      <a:pt x="193310" y="418385"/>
                      <a:pt x="185099" y="424543"/>
                    </a:cubicBezTo>
                    <a:cubicBezTo>
                      <a:pt x="164166" y="440242"/>
                      <a:pt x="138287" y="449583"/>
                      <a:pt x="119785" y="468085"/>
                    </a:cubicBezTo>
                    <a:lnTo>
                      <a:pt x="98014" y="489857"/>
                    </a:lnTo>
                    <a:cubicBezTo>
                      <a:pt x="67173" y="582378"/>
                      <a:pt x="110188" y="469565"/>
                      <a:pt x="65356" y="544285"/>
                    </a:cubicBezTo>
                    <a:cubicBezTo>
                      <a:pt x="22963" y="614941"/>
                      <a:pt x="87864" y="543552"/>
                      <a:pt x="32699" y="598714"/>
                    </a:cubicBezTo>
                    <a:cubicBezTo>
                      <a:pt x="29071" y="609600"/>
                      <a:pt x="26946" y="621108"/>
                      <a:pt x="21814" y="631371"/>
                    </a:cubicBezTo>
                    <a:cubicBezTo>
                      <a:pt x="-1971" y="678941"/>
                      <a:pt x="42" y="647646"/>
                      <a:pt x="42" y="674914"/>
                    </a:cubicBezTo>
                  </a:path>
                </a:pathLst>
              </a:custGeom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grpSp>
            <p:nvGrpSpPr>
              <p:cNvPr id="54" name="Group 53"/>
              <p:cNvGrpSpPr/>
              <p:nvPr/>
            </p:nvGrpSpPr>
            <p:grpSpPr>
              <a:xfrm>
                <a:off x="4038600" y="1132114"/>
                <a:ext cx="3178629" cy="4517572"/>
                <a:chOff x="4038600" y="1132114"/>
                <a:chExt cx="3178629" cy="4517572"/>
              </a:xfrm>
            </p:grpSpPr>
            <p:sp>
              <p:nvSpPr>
                <p:cNvPr id="55" name="Freeform 54"/>
                <p:cNvSpPr/>
                <p:nvPr/>
              </p:nvSpPr>
              <p:spPr>
                <a:xfrm>
                  <a:off x="5225143" y="1132114"/>
                  <a:ext cx="1012371" cy="3701143"/>
                </a:xfrm>
                <a:custGeom>
                  <a:avLst/>
                  <a:gdLst>
                    <a:gd name="connsiteX0" fmla="*/ 1012371 w 1012371"/>
                    <a:gd name="connsiteY0" fmla="*/ 3701143 h 3701143"/>
                    <a:gd name="connsiteX1" fmla="*/ 990600 w 1012371"/>
                    <a:gd name="connsiteY1" fmla="*/ 3635829 h 3701143"/>
                    <a:gd name="connsiteX2" fmla="*/ 968828 w 1012371"/>
                    <a:gd name="connsiteY2" fmla="*/ 3614057 h 3701143"/>
                    <a:gd name="connsiteX3" fmla="*/ 936171 w 1012371"/>
                    <a:gd name="connsiteY3" fmla="*/ 3570515 h 3701143"/>
                    <a:gd name="connsiteX4" fmla="*/ 914400 w 1012371"/>
                    <a:gd name="connsiteY4" fmla="*/ 3526972 h 3701143"/>
                    <a:gd name="connsiteX5" fmla="*/ 892628 w 1012371"/>
                    <a:gd name="connsiteY5" fmla="*/ 3494315 h 3701143"/>
                    <a:gd name="connsiteX6" fmla="*/ 870857 w 1012371"/>
                    <a:gd name="connsiteY6" fmla="*/ 3429000 h 3701143"/>
                    <a:gd name="connsiteX7" fmla="*/ 859971 w 1012371"/>
                    <a:gd name="connsiteY7" fmla="*/ 3396343 h 3701143"/>
                    <a:gd name="connsiteX8" fmla="*/ 816428 w 1012371"/>
                    <a:gd name="connsiteY8" fmla="*/ 3331029 h 3701143"/>
                    <a:gd name="connsiteX9" fmla="*/ 794657 w 1012371"/>
                    <a:gd name="connsiteY9" fmla="*/ 3287486 h 3701143"/>
                    <a:gd name="connsiteX10" fmla="*/ 762000 w 1012371"/>
                    <a:gd name="connsiteY10" fmla="*/ 3254829 h 3701143"/>
                    <a:gd name="connsiteX11" fmla="*/ 740228 w 1012371"/>
                    <a:gd name="connsiteY11" fmla="*/ 3222172 h 3701143"/>
                    <a:gd name="connsiteX12" fmla="*/ 729343 w 1012371"/>
                    <a:gd name="connsiteY12" fmla="*/ 3189515 h 3701143"/>
                    <a:gd name="connsiteX13" fmla="*/ 674914 w 1012371"/>
                    <a:gd name="connsiteY13" fmla="*/ 3113315 h 3701143"/>
                    <a:gd name="connsiteX14" fmla="*/ 631371 w 1012371"/>
                    <a:gd name="connsiteY14" fmla="*/ 3048000 h 3701143"/>
                    <a:gd name="connsiteX15" fmla="*/ 609600 w 1012371"/>
                    <a:gd name="connsiteY15" fmla="*/ 2982686 h 3701143"/>
                    <a:gd name="connsiteX16" fmla="*/ 566057 w 1012371"/>
                    <a:gd name="connsiteY16" fmla="*/ 2939143 h 3701143"/>
                    <a:gd name="connsiteX17" fmla="*/ 598714 w 1012371"/>
                    <a:gd name="connsiteY17" fmla="*/ 2917372 h 3701143"/>
                    <a:gd name="connsiteX18" fmla="*/ 609600 w 1012371"/>
                    <a:gd name="connsiteY18" fmla="*/ 2884715 h 3701143"/>
                    <a:gd name="connsiteX19" fmla="*/ 631371 w 1012371"/>
                    <a:gd name="connsiteY19" fmla="*/ 2862943 h 3701143"/>
                    <a:gd name="connsiteX20" fmla="*/ 664028 w 1012371"/>
                    <a:gd name="connsiteY20" fmla="*/ 2721429 h 3701143"/>
                    <a:gd name="connsiteX21" fmla="*/ 685800 w 1012371"/>
                    <a:gd name="connsiteY21" fmla="*/ 2656115 h 3701143"/>
                    <a:gd name="connsiteX22" fmla="*/ 664028 w 1012371"/>
                    <a:gd name="connsiteY22" fmla="*/ 2503715 h 3701143"/>
                    <a:gd name="connsiteX23" fmla="*/ 598714 w 1012371"/>
                    <a:gd name="connsiteY23" fmla="*/ 2460172 h 3701143"/>
                    <a:gd name="connsiteX24" fmla="*/ 576943 w 1012371"/>
                    <a:gd name="connsiteY24" fmla="*/ 2438400 h 3701143"/>
                    <a:gd name="connsiteX25" fmla="*/ 381000 w 1012371"/>
                    <a:gd name="connsiteY25" fmla="*/ 2405743 h 3701143"/>
                    <a:gd name="connsiteX26" fmla="*/ 370114 w 1012371"/>
                    <a:gd name="connsiteY26" fmla="*/ 2318657 h 3701143"/>
                    <a:gd name="connsiteX27" fmla="*/ 348343 w 1012371"/>
                    <a:gd name="connsiteY27" fmla="*/ 2286000 h 3701143"/>
                    <a:gd name="connsiteX28" fmla="*/ 337457 w 1012371"/>
                    <a:gd name="connsiteY28" fmla="*/ 2253343 h 3701143"/>
                    <a:gd name="connsiteX29" fmla="*/ 315686 w 1012371"/>
                    <a:gd name="connsiteY29" fmla="*/ 2220686 h 3701143"/>
                    <a:gd name="connsiteX30" fmla="*/ 293914 w 1012371"/>
                    <a:gd name="connsiteY30" fmla="*/ 2155372 h 3701143"/>
                    <a:gd name="connsiteX31" fmla="*/ 272143 w 1012371"/>
                    <a:gd name="connsiteY31" fmla="*/ 2090057 h 3701143"/>
                    <a:gd name="connsiteX32" fmla="*/ 261257 w 1012371"/>
                    <a:gd name="connsiteY32" fmla="*/ 2046515 h 3701143"/>
                    <a:gd name="connsiteX33" fmla="*/ 250371 w 1012371"/>
                    <a:gd name="connsiteY33" fmla="*/ 1992086 h 3701143"/>
                    <a:gd name="connsiteX34" fmla="*/ 228600 w 1012371"/>
                    <a:gd name="connsiteY34" fmla="*/ 1959429 h 3701143"/>
                    <a:gd name="connsiteX35" fmla="*/ 195943 w 1012371"/>
                    <a:gd name="connsiteY35" fmla="*/ 1905000 h 3701143"/>
                    <a:gd name="connsiteX36" fmla="*/ 174171 w 1012371"/>
                    <a:gd name="connsiteY36" fmla="*/ 1839686 h 3701143"/>
                    <a:gd name="connsiteX37" fmla="*/ 163286 w 1012371"/>
                    <a:gd name="connsiteY37" fmla="*/ 1807029 h 3701143"/>
                    <a:gd name="connsiteX38" fmla="*/ 141514 w 1012371"/>
                    <a:gd name="connsiteY38" fmla="*/ 1774372 h 3701143"/>
                    <a:gd name="connsiteX39" fmla="*/ 97971 w 1012371"/>
                    <a:gd name="connsiteY39" fmla="*/ 1687286 h 3701143"/>
                    <a:gd name="connsiteX40" fmla="*/ 65314 w 1012371"/>
                    <a:gd name="connsiteY40" fmla="*/ 1665515 h 3701143"/>
                    <a:gd name="connsiteX41" fmla="*/ 32657 w 1012371"/>
                    <a:gd name="connsiteY41" fmla="*/ 1654629 h 3701143"/>
                    <a:gd name="connsiteX42" fmla="*/ 10886 w 1012371"/>
                    <a:gd name="connsiteY42" fmla="*/ 1632857 h 3701143"/>
                    <a:gd name="connsiteX43" fmla="*/ 0 w 1012371"/>
                    <a:gd name="connsiteY43" fmla="*/ 1600200 h 3701143"/>
                    <a:gd name="connsiteX44" fmla="*/ 21771 w 1012371"/>
                    <a:gd name="connsiteY44" fmla="*/ 1469572 h 3701143"/>
                    <a:gd name="connsiteX45" fmla="*/ 43543 w 1012371"/>
                    <a:gd name="connsiteY45" fmla="*/ 1393372 h 3701143"/>
                    <a:gd name="connsiteX46" fmla="*/ 65314 w 1012371"/>
                    <a:gd name="connsiteY46" fmla="*/ 1371600 h 3701143"/>
                    <a:gd name="connsiteX47" fmla="*/ 87086 w 1012371"/>
                    <a:gd name="connsiteY47" fmla="*/ 1273629 h 3701143"/>
                    <a:gd name="connsiteX48" fmla="*/ 97971 w 1012371"/>
                    <a:gd name="connsiteY48" fmla="*/ 1121229 h 3701143"/>
                    <a:gd name="connsiteX49" fmla="*/ 119743 w 1012371"/>
                    <a:gd name="connsiteY49" fmla="*/ 1055915 h 3701143"/>
                    <a:gd name="connsiteX50" fmla="*/ 130628 w 1012371"/>
                    <a:gd name="connsiteY50" fmla="*/ 1023257 h 3701143"/>
                    <a:gd name="connsiteX51" fmla="*/ 141514 w 1012371"/>
                    <a:gd name="connsiteY51" fmla="*/ 990600 h 3701143"/>
                    <a:gd name="connsiteX52" fmla="*/ 152400 w 1012371"/>
                    <a:gd name="connsiteY52" fmla="*/ 936172 h 3701143"/>
                    <a:gd name="connsiteX53" fmla="*/ 141514 w 1012371"/>
                    <a:gd name="connsiteY53" fmla="*/ 794657 h 3701143"/>
                    <a:gd name="connsiteX54" fmla="*/ 119743 w 1012371"/>
                    <a:gd name="connsiteY54" fmla="*/ 587829 h 3701143"/>
                    <a:gd name="connsiteX55" fmla="*/ 108857 w 1012371"/>
                    <a:gd name="connsiteY55" fmla="*/ 478972 h 3701143"/>
                    <a:gd name="connsiteX56" fmla="*/ 108857 w 1012371"/>
                    <a:gd name="connsiteY56" fmla="*/ 239486 h 3701143"/>
                    <a:gd name="connsiteX57" fmla="*/ 130628 w 1012371"/>
                    <a:gd name="connsiteY57" fmla="*/ 195943 h 3701143"/>
                    <a:gd name="connsiteX58" fmla="*/ 152400 w 1012371"/>
                    <a:gd name="connsiteY58" fmla="*/ 174172 h 3701143"/>
                    <a:gd name="connsiteX59" fmla="*/ 185057 w 1012371"/>
                    <a:gd name="connsiteY59" fmla="*/ 119743 h 3701143"/>
                    <a:gd name="connsiteX60" fmla="*/ 228600 w 1012371"/>
                    <a:gd name="connsiteY60" fmla="*/ 54429 h 3701143"/>
                    <a:gd name="connsiteX61" fmla="*/ 239486 w 1012371"/>
                    <a:gd name="connsiteY61" fmla="*/ 0 h 37011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1012371" h="3701143">
                      <a:moveTo>
                        <a:pt x="1012371" y="3701143"/>
                      </a:moveTo>
                      <a:cubicBezTo>
                        <a:pt x="1005114" y="3679372"/>
                        <a:pt x="1000863" y="3656355"/>
                        <a:pt x="990600" y="3635829"/>
                      </a:cubicBezTo>
                      <a:cubicBezTo>
                        <a:pt x="986010" y="3626649"/>
                        <a:pt x="975399" y="3621942"/>
                        <a:pt x="968828" y="3614057"/>
                      </a:cubicBezTo>
                      <a:cubicBezTo>
                        <a:pt x="957213" y="3600120"/>
                        <a:pt x="945787" y="3585900"/>
                        <a:pt x="936171" y="3570515"/>
                      </a:cubicBezTo>
                      <a:cubicBezTo>
                        <a:pt x="927570" y="3556754"/>
                        <a:pt x="922451" y="3541061"/>
                        <a:pt x="914400" y="3526972"/>
                      </a:cubicBezTo>
                      <a:cubicBezTo>
                        <a:pt x="907909" y="3515613"/>
                        <a:pt x="899885" y="3505201"/>
                        <a:pt x="892628" y="3494315"/>
                      </a:cubicBezTo>
                      <a:lnTo>
                        <a:pt x="870857" y="3429000"/>
                      </a:lnTo>
                      <a:cubicBezTo>
                        <a:pt x="867228" y="3418114"/>
                        <a:pt x="866336" y="3405890"/>
                        <a:pt x="859971" y="3396343"/>
                      </a:cubicBezTo>
                      <a:cubicBezTo>
                        <a:pt x="845457" y="3374572"/>
                        <a:pt x="828130" y="3354433"/>
                        <a:pt x="816428" y="3331029"/>
                      </a:cubicBezTo>
                      <a:cubicBezTo>
                        <a:pt x="809171" y="3316515"/>
                        <a:pt x="804089" y="3300691"/>
                        <a:pt x="794657" y="3287486"/>
                      </a:cubicBezTo>
                      <a:cubicBezTo>
                        <a:pt x="785709" y="3274959"/>
                        <a:pt x="771855" y="3266655"/>
                        <a:pt x="762000" y="3254829"/>
                      </a:cubicBezTo>
                      <a:cubicBezTo>
                        <a:pt x="753624" y="3244778"/>
                        <a:pt x="747485" y="3233058"/>
                        <a:pt x="740228" y="3222172"/>
                      </a:cubicBezTo>
                      <a:cubicBezTo>
                        <a:pt x="736600" y="3211286"/>
                        <a:pt x="734474" y="3199778"/>
                        <a:pt x="729343" y="3189515"/>
                      </a:cubicBezTo>
                      <a:cubicBezTo>
                        <a:pt x="721384" y="3173596"/>
                        <a:pt x="682312" y="3123179"/>
                        <a:pt x="674914" y="3113315"/>
                      </a:cubicBezTo>
                      <a:cubicBezTo>
                        <a:pt x="638899" y="3005271"/>
                        <a:pt x="699323" y="3170315"/>
                        <a:pt x="631371" y="3048000"/>
                      </a:cubicBezTo>
                      <a:cubicBezTo>
                        <a:pt x="620226" y="3027939"/>
                        <a:pt x="625827" y="2998913"/>
                        <a:pt x="609600" y="2982686"/>
                      </a:cubicBezTo>
                      <a:lnTo>
                        <a:pt x="566057" y="2939143"/>
                      </a:lnTo>
                      <a:cubicBezTo>
                        <a:pt x="576943" y="2931886"/>
                        <a:pt x="590541" y="2927588"/>
                        <a:pt x="598714" y="2917372"/>
                      </a:cubicBezTo>
                      <a:cubicBezTo>
                        <a:pt x="605882" y="2908412"/>
                        <a:pt x="603696" y="2894554"/>
                        <a:pt x="609600" y="2884715"/>
                      </a:cubicBezTo>
                      <a:cubicBezTo>
                        <a:pt x="614880" y="2875914"/>
                        <a:pt x="624114" y="2870200"/>
                        <a:pt x="631371" y="2862943"/>
                      </a:cubicBezTo>
                      <a:cubicBezTo>
                        <a:pt x="686536" y="2697452"/>
                        <a:pt x="621635" y="2905134"/>
                        <a:pt x="664028" y="2721429"/>
                      </a:cubicBezTo>
                      <a:cubicBezTo>
                        <a:pt x="669188" y="2699068"/>
                        <a:pt x="685800" y="2656115"/>
                        <a:pt x="685800" y="2656115"/>
                      </a:cubicBezTo>
                      <a:cubicBezTo>
                        <a:pt x="678543" y="2605315"/>
                        <a:pt x="684869" y="2550608"/>
                        <a:pt x="664028" y="2503715"/>
                      </a:cubicBezTo>
                      <a:cubicBezTo>
                        <a:pt x="653401" y="2479804"/>
                        <a:pt x="617216" y="2478675"/>
                        <a:pt x="598714" y="2460172"/>
                      </a:cubicBezTo>
                      <a:cubicBezTo>
                        <a:pt x="591457" y="2452915"/>
                        <a:pt x="586123" y="2442990"/>
                        <a:pt x="576943" y="2438400"/>
                      </a:cubicBezTo>
                      <a:cubicBezTo>
                        <a:pt x="512886" y="2406371"/>
                        <a:pt x="453183" y="2411758"/>
                        <a:pt x="381000" y="2405743"/>
                      </a:cubicBezTo>
                      <a:cubicBezTo>
                        <a:pt x="377371" y="2376714"/>
                        <a:pt x="377811" y="2346881"/>
                        <a:pt x="370114" y="2318657"/>
                      </a:cubicBezTo>
                      <a:cubicBezTo>
                        <a:pt x="366672" y="2306035"/>
                        <a:pt x="354194" y="2297702"/>
                        <a:pt x="348343" y="2286000"/>
                      </a:cubicBezTo>
                      <a:cubicBezTo>
                        <a:pt x="343211" y="2275737"/>
                        <a:pt x="342589" y="2263606"/>
                        <a:pt x="337457" y="2253343"/>
                      </a:cubicBezTo>
                      <a:cubicBezTo>
                        <a:pt x="331606" y="2241641"/>
                        <a:pt x="320999" y="2232641"/>
                        <a:pt x="315686" y="2220686"/>
                      </a:cubicBezTo>
                      <a:cubicBezTo>
                        <a:pt x="306365" y="2199715"/>
                        <a:pt x="301171" y="2177143"/>
                        <a:pt x="293914" y="2155372"/>
                      </a:cubicBezTo>
                      <a:lnTo>
                        <a:pt x="272143" y="2090057"/>
                      </a:lnTo>
                      <a:cubicBezTo>
                        <a:pt x="268514" y="2075543"/>
                        <a:pt x="264503" y="2061119"/>
                        <a:pt x="261257" y="2046515"/>
                      </a:cubicBezTo>
                      <a:cubicBezTo>
                        <a:pt x="257243" y="2028453"/>
                        <a:pt x="256868" y="2009410"/>
                        <a:pt x="250371" y="1992086"/>
                      </a:cubicBezTo>
                      <a:cubicBezTo>
                        <a:pt x="245777" y="1979836"/>
                        <a:pt x="234451" y="1971131"/>
                        <a:pt x="228600" y="1959429"/>
                      </a:cubicBezTo>
                      <a:cubicBezTo>
                        <a:pt x="200337" y="1902904"/>
                        <a:pt x="238467" y="1947526"/>
                        <a:pt x="195943" y="1905000"/>
                      </a:cubicBezTo>
                      <a:lnTo>
                        <a:pt x="174171" y="1839686"/>
                      </a:lnTo>
                      <a:cubicBezTo>
                        <a:pt x="170542" y="1828800"/>
                        <a:pt x="169651" y="1816576"/>
                        <a:pt x="163286" y="1807029"/>
                      </a:cubicBezTo>
                      <a:cubicBezTo>
                        <a:pt x="156029" y="1796143"/>
                        <a:pt x="146828" y="1786327"/>
                        <a:pt x="141514" y="1774372"/>
                      </a:cubicBezTo>
                      <a:cubicBezTo>
                        <a:pt x="115275" y="1715335"/>
                        <a:pt x="136518" y="1718122"/>
                        <a:pt x="97971" y="1687286"/>
                      </a:cubicBezTo>
                      <a:cubicBezTo>
                        <a:pt x="87755" y="1679113"/>
                        <a:pt x="77016" y="1671366"/>
                        <a:pt x="65314" y="1665515"/>
                      </a:cubicBezTo>
                      <a:cubicBezTo>
                        <a:pt x="55051" y="1660383"/>
                        <a:pt x="43543" y="1658258"/>
                        <a:pt x="32657" y="1654629"/>
                      </a:cubicBezTo>
                      <a:cubicBezTo>
                        <a:pt x="25400" y="1647372"/>
                        <a:pt x="16166" y="1641658"/>
                        <a:pt x="10886" y="1632857"/>
                      </a:cubicBezTo>
                      <a:cubicBezTo>
                        <a:pt x="4982" y="1623018"/>
                        <a:pt x="0" y="1611675"/>
                        <a:pt x="0" y="1600200"/>
                      </a:cubicBezTo>
                      <a:cubicBezTo>
                        <a:pt x="0" y="1502907"/>
                        <a:pt x="4740" y="1529182"/>
                        <a:pt x="21771" y="1469572"/>
                      </a:cubicBezTo>
                      <a:cubicBezTo>
                        <a:pt x="24359" y="1460513"/>
                        <a:pt x="36424" y="1405237"/>
                        <a:pt x="43543" y="1393372"/>
                      </a:cubicBezTo>
                      <a:cubicBezTo>
                        <a:pt x="48823" y="1384571"/>
                        <a:pt x="58057" y="1378857"/>
                        <a:pt x="65314" y="1371600"/>
                      </a:cubicBezTo>
                      <a:cubicBezTo>
                        <a:pt x="79385" y="1329387"/>
                        <a:pt x="81612" y="1328365"/>
                        <a:pt x="87086" y="1273629"/>
                      </a:cubicBezTo>
                      <a:cubicBezTo>
                        <a:pt x="92154" y="1222952"/>
                        <a:pt x="90416" y="1171595"/>
                        <a:pt x="97971" y="1121229"/>
                      </a:cubicBezTo>
                      <a:cubicBezTo>
                        <a:pt x="101375" y="1098534"/>
                        <a:pt x="112486" y="1077686"/>
                        <a:pt x="119743" y="1055915"/>
                      </a:cubicBezTo>
                      <a:lnTo>
                        <a:pt x="130628" y="1023257"/>
                      </a:lnTo>
                      <a:cubicBezTo>
                        <a:pt x="134256" y="1012371"/>
                        <a:pt x="139264" y="1001852"/>
                        <a:pt x="141514" y="990600"/>
                      </a:cubicBezTo>
                      <a:lnTo>
                        <a:pt x="152400" y="936172"/>
                      </a:lnTo>
                      <a:cubicBezTo>
                        <a:pt x="148771" y="889000"/>
                        <a:pt x="144769" y="841856"/>
                        <a:pt x="141514" y="794657"/>
                      </a:cubicBezTo>
                      <a:cubicBezTo>
                        <a:pt x="128399" y="604494"/>
                        <a:pt x="149321" y="676567"/>
                        <a:pt x="119743" y="587829"/>
                      </a:cubicBezTo>
                      <a:cubicBezTo>
                        <a:pt x="116114" y="551543"/>
                        <a:pt x="111654" y="515331"/>
                        <a:pt x="108857" y="478972"/>
                      </a:cubicBezTo>
                      <a:cubicBezTo>
                        <a:pt x="103141" y="404660"/>
                        <a:pt x="85924" y="315931"/>
                        <a:pt x="108857" y="239486"/>
                      </a:cubicBezTo>
                      <a:cubicBezTo>
                        <a:pt x="113520" y="223943"/>
                        <a:pt x="121627" y="209445"/>
                        <a:pt x="130628" y="195943"/>
                      </a:cubicBezTo>
                      <a:cubicBezTo>
                        <a:pt x="136321" y="187404"/>
                        <a:pt x="145143" y="181429"/>
                        <a:pt x="152400" y="174172"/>
                      </a:cubicBezTo>
                      <a:cubicBezTo>
                        <a:pt x="183238" y="81660"/>
                        <a:pt x="140230" y="194456"/>
                        <a:pt x="185057" y="119743"/>
                      </a:cubicBezTo>
                      <a:cubicBezTo>
                        <a:pt x="232316" y="40976"/>
                        <a:pt x="145561" y="137468"/>
                        <a:pt x="228600" y="54429"/>
                      </a:cubicBezTo>
                      <a:cubicBezTo>
                        <a:pt x="241781" y="14887"/>
                        <a:pt x="239486" y="33247"/>
                        <a:pt x="239486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6" name="Freeform 55"/>
                <p:cNvSpPr/>
                <p:nvPr/>
              </p:nvSpPr>
              <p:spPr>
                <a:xfrm>
                  <a:off x="6246745" y="5029200"/>
                  <a:ext cx="88741" cy="620486"/>
                </a:xfrm>
                <a:custGeom>
                  <a:avLst/>
                  <a:gdLst>
                    <a:gd name="connsiteX0" fmla="*/ 88741 w 88741"/>
                    <a:gd name="connsiteY0" fmla="*/ 0 h 620486"/>
                    <a:gd name="connsiteX1" fmla="*/ 77855 w 88741"/>
                    <a:gd name="connsiteY1" fmla="*/ 272143 h 620486"/>
                    <a:gd name="connsiteX2" fmla="*/ 45198 w 88741"/>
                    <a:gd name="connsiteY2" fmla="*/ 468086 h 620486"/>
                    <a:gd name="connsiteX3" fmla="*/ 12541 w 88741"/>
                    <a:gd name="connsiteY3" fmla="*/ 478971 h 620486"/>
                    <a:gd name="connsiteX4" fmla="*/ 1655 w 88741"/>
                    <a:gd name="connsiteY4" fmla="*/ 620486 h 620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88741" h="620486">
                      <a:moveTo>
                        <a:pt x="88741" y="0"/>
                      </a:moveTo>
                      <a:cubicBezTo>
                        <a:pt x="85112" y="90714"/>
                        <a:pt x="82278" y="181464"/>
                        <a:pt x="77855" y="272143"/>
                      </a:cubicBezTo>
                      <a:cubicBezTo>
                        <a:pt x="76102" y="308068"/>
                        <a:pt x="106376" y="431379"/>
                        <a:pt x="45198" y="468086"/>
                      </a:cubicBezTo>
                      <a:cubicBezTo>
                        <a:pt x="35359" y="473990"/>
                        <a:pt x="23427" y="475343"/>
                        <a:pt x="12541" y="478971"/>
                      </a:cubicBezTo>
                      <a:cubicBezTo>
                        <a:pt x="-6266" y="554196"/>
                        <a:pt x="1655" y="507553"/>
                        <a:pt x="1655" y="620486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7" name="Freeform 56"/>
                <p:cNvSpPr/>
                <p:nvPr/>
              </p:nvSpPr>
              <p:spPr>
                <a:xfrm>
                  <a:off x="6335486" y="5225143"/>
                  <a:ext cx="881743" cy="141543"/>
                </a:xfrm>
                <a:custGeom>
                  <a:avLst/>
                  <a:gdLst>
                    <a:gd name="connsiteX0" fmla="*/ 0 w 881743"/>
                    <a:gd name="connsiteY0" fmla="*/ 0 h 141543"/>
                    <a:gd name="connsiteX1" fmla="*/ 54428 w 881743"/>
                    <a:gd name="connsiteY1" fmla="*/ 10886 h 141543"/>
                    <a:gd name="connsiteX2" fmla="*/ 174171 w 881743"/>
                    <a:gd name="connsiteY2" fmla="*/ 21771 h 141543"/>
                    <a:gd name="connsiteX3" fmla="*/ 195943 w 881743"/>
                    <a:gd name="connsiteY3" fmla="*/ 43543 h 141543"/>
                    <a:gd name="connsiteX4" fmla="*/ 228600 w 881743"/>
                    <a:gd name="connsiteY4" fmla="*/ 54428 h 141543"/>
                    <a:gd name="connsiteX5" fmla="*/ 326571 w 881743"/>
                    <a:gd name="connsiteY5" fmla="*/ 108857 h 141543"/>
                    <a:gd name="connsiteX6" fmla="*/ 500743 w 881743"/>
                    <a:gd name="connsiteY6" fmla="*/ 119743 h 141543"/>
                    <a:gd name="connsiteX7" fmla="*/ 838200 w 881743"/>
                    <a:gd name="connsiteY7" fmla="*/ 130628 h 141543"/>
                    <a:gd name="connsiteX8" fmla="*/ 881743 w 881743"/>
                    <a:gd name="connsiteY8" fmla="*/ 141514 h 14154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</a:cxnLst>
                  <a:rect l="l" t="t" r="r" b="b"/>
                  <a:pathLst>
                    <a:path w="881743" h="141543">
                      <a:moveTo>
                        <a:pt x="0" y="0"/>
                      </a:moveTo>
                      <a:cubicBezTo>
                        <a:pt x="18143" y="3629"/>
                        <a:pt x="36069" y="8591"/>
                        <a:pt x="54428" y="10886"/>
                      </a:cubicBezTo>
                      <a:cubicBezTo>
                        <a:pt x="94197" y="15857"/>
                        <a:pt x="135118" y="12759"/>
                        <a:pt x="174171" y="21771"/>
                      </a:cubicBezTo>
                      <a:cubicBezTo>
                        <a:pt x="184172" y="24079"/>
                        <a:pt x="187142" y="38263"/>
                        <a:pt x="195943" y="43543"/>
                      </a:cubicBezTo>
                      <a:cubicBezTo>
                        <a:pt x="205782" y="49446"/>
                        <a:pt x="217714" y="50800"/>
                        <a:pt x="228600" y="54428"/>
                      </a:cubicBezTo>
                      <a:cubicBezTo>
                        <a:pt x="250211" y="68835"/>
                        <a:pt x="292443" y="105264"/>
                        <a:pt x="326571" y="108857"/>
                      </a:cubicBezTo>
                      <a:cubicBezTo>
                        <a:pt x="384422" y="114947"/>
                        <a:pt x="442625" y="117270"/>
                        <a:pt x="500743" y="119743"/>
                      </a:cubicBezTo>
                      <a:cubicBezTo>
                        <a:pt x="613185" y="124528"/>
                        <a:pt x="725714" y="127000"/>
                        <a:pt x="838200" y="130628"/>
                      </a:cubicBezTo>
                      <a:cubicBezTo>
                        <a:pt x="874299" y="142662"/>
                        <a:pt x="859382" y="141514"/>
                        <a:pt x="881743" y="1415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8" name="Freeform 57"/>
                <p:cNvSpPr/>
                <p:nvPr/>
              </p:nvSpPr>
              <p:spPr>
                <a:xfrm>
                  <a:off x="4038600" y="4778829"/>
                  <a:ext cx="2133600" cy="870857"/>
                </a:xfrm>
                <a:custGeom>
                  <a:avLst/>
                  <a:gdLst>
                    <a:gd name="connsiteX0" fmla="*/ 2133600 w 2133600"/>
                    <a:gd name="connsiteY0" fmla="*/ 163285 h 870857"/>
                    <a:gd name="connsiteX1" fmla="*/ 2024743 w 2133600"/>
                    <a:gd name="connsiteY1" fmla="*/ 141514 h 870857"/>
                    <a:gd name="connsiteX2" fmla="*/ 1741714 w 2133600"/>
                    <a:gd name="connsiteY2" fmla="*/ 163285 h 870857"/>
                    <a:gd name="connsiteX3" fmla="*/ 1600200 w 2133600"/>
                    <a:gd name="connsiteY3" fmla="*/ 152400 h 870857"/>
                    <a:gd name="connsiteX4" fmla="*/ 1556657 w 2133600"/>
                    <a:gd name="connsiteY4" fmla="*/ 108857 h 870857"/>
                    <a:gd name="connsiteX5" fmla="*/ 1513114 w 2133600"/>
                    <a:gd name="connsiteY5" fmla="*/ 65314 h 870857"/>
                    <a:gd name="connsiteX6" fmla="*/ 1491343 w 2133600"/>
                    <a:gd name="connsiteY6" fmla="*/ 43542 h 870857"/>
                    <a:gd name="connsiteX7" fmla="*/ 1436914 w 2133600"/>
                    <a:gd name="connsiteY7" fmla="*/ 0 h 870857"/>
                    <a:gd name="connsiteX8" fmla="*/ 1099457 w 2133600"/>
                    <a:gd name="connsiteY8" fmla="*/ 10885 h 870857"/>
                    <a:gd name="connsiteX9" fmla="*/ 957943 w 2133600"/>
                    <a:gd name="connsiteY9" fmla="*/ 21771 h 870857"/>
                    <a:gd name="connsiteX10" fmla="*/ 936171 w 2133600"/>
                    <a:gd name="connsiteY10" fmla="*/ 43542 h 870857"/>
                    <a:gd name="connsiteX11" fmla="*/ 870857 w 2133600"/>
                    <a:gd name="connsiteY11" fmla="*/ 65314 h 870857"/>
                    <a:gd name="connsiteX12" fmla="*/ 849086 w 2133600"/>
                    <a:gd name="connsiteY12" fmla="*/ 97971 h 870857"/>
                    <a:gd name="connsiteX13" fmla="*/ 816429 w 2133600"/>
                    <a:gd name="connsiteY13" fmla="*/ 108857 h 870857"/>
                    <a:gd name="connsiteX14" fmla="*/ 740229 w 2133600"/>
                    <a:gd name="connsiteY14" fmla="*/ 130628 h 870857"/>
                    <a:gd name="connsiteX15" fmla="*/ 696686 w 2133600"/>
                    <a:gd name="connsiteY15" fmla="*/ 174171 h 870857"/>
                    <a:gd name="connsiteX16" fmla="*/ 685800 w 2133600"/>
                    <a:gd name="connsiteY16" fmla="*/ 206828 h 870857"/>
                    <a:gd name="connsiteX17" fmla="*/ 620486 w 2133600"/>
                    <a:gd name="connsiteY17" fmla="*/ 228600 h 870857"/>
                    <a:gd name="connsiteX18" fmla="*/ 566057 w 2133600"/>
                    <a:gd name="connsiteY18" fmla="*/ 272142 h 870857"/>
                    <a:gd name="connsiteX19" fmla="*/ 522514 w 2133600"/>
                    <a:gd name="connsiteY19" fmla="*/ 315685 h 870857"/>
                    <a:gd name="connsiteX20" fmla="*/ 500743 w 2133600"/>
                    <a:gd name="connsiteY20" fmla="*/ 381000 h 870857"/>
                    <a:gd name="connsiteX21" fmla="*/ 478971 w 2133600"/>
                    <a:gd name="connsiteY21" fmla="*/ 500742 h 870857"/>
                    <a:gd name="connsiteX22" fmla="*/ 457200 w 2133600"/>
                    <a:gd name="connsiteY22" fmla="*/ 522514 h 870857"/>
                    <a:gd name="connsiteX23" fmla="*/ 391886 w 2133600"/>
                    <a:gd name="connsiteY23" fmla="*/ 609600 h 870857"/>
                    <a:gd name="connsiteX24" fmla="*/ 370114 w 2133600"/>
                    <a:gd name="connsiteY24" fmla="*/ 631371 h 870857"/>
                    <a:gd name="connsiteX25" fmla="*/ 326571 w 2133600"/>
                    <a:gd name="connsiteY25" fmla="*/ 642257 h 870857"/>
                    <a:gd name="connsiteX26" fmla="*/ 272143 w 2133600"/>
                    <a:gd name="connsiteY26" fmla="*/ 685800 h 870857"/>
                    <a:gd name="connsiteX27" fmla="*/ 239486 w 2133600"/>
                    <a:gd name="connsiteY27" fmla="*/ 707571 h 870857"/>
                    <a:gd name="connsiteX28" fmla="*/ 195943 w 2133600"/>
                    <a:gd name="connsiteY28" fmla="*/ 751114 h 870857"/>
                    <a:gd name="connsiteX29" fmla="*/ 174171 w 2133600"/>
                    <a:gd name="connsiteY29" fmla="*/ 772885 h 870857"/>
                    <a:gd name="connsiteX30" fmla="*/ 152400 w 2133600"/>
                    <a:gd name="connsiteY30" fmla="*/ 794657 h 870857"/>
                    <a:gd name="connsiteX31" fmla="*/ 54429 w 2133600"/>
                    <a:gd name="connsiteY31" fmla="*/ 838200 h 870857"/>
                    <a:gd name="connsiteX32" fmla="*/ 21771 w 2133600"/>
                    <a:gd name="connsiteY32" fmla="*/ 849085 h 870857"/>
                    <a:gd name="connsiteX33" fmla="*/ 0 w 2133600"/>
                    <a:gd name="connsiteY33" fmla="*/ 870857 h 870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</a:cxnLst>
                  <a:rect l="l" t="t" r="r" b="b"/>
                  <a:pathLst>
                    <a:path w="2133600" h="870857">
                      <a:moveTo>
                        <a:pt x="2133600" y="163285"/>
                      </a:moveTo>
                      <a:cubicBezTo>
                        <a:pt x="2097314" y="156028"/>
                        <a:pt x="2061375" y="136281"/>
                        <a:pt x="2024743" y="141514"/>
                      </a:cubicBezTo>
                      <a:cubicBezTo>
                        <a:pt x="1880198" y="162164"/>
                        <a:pt x="1974165" y="151052"/>
                        <a:pt x="1741714" y="163285"/>
                      </a:cubicBezTo>
                      <a:cubicBezTo>
                        <a:pt x="1694543" y="159657"/>
                        <a:pt x="1645588" y="165749"/>
                        <a:pt x="1600200" y="152400"/>
                      </a:cubicBezTo>
                      <a:cubicBezTo>
                        <a:pt x="1580508" y="146608"/>
                        <a:pt x="1571171" y="123371"/>
                        <a:pt x="1556657" y="108857"/>
                      </a:cubicBezTo>
                      <a:lnTo>
                        <a:pt x="1513114" y="65314"/>
                      </a:lnTo>
                      <a:cubicBezTo>
                        <a:pt x="1505857" y="58057"/>
                        <a:pt x="1499883" y="49235"/>
                        <a:pt x="1491343" y="43542"/>
                      </a:cubicBezTo>
                      <a:cubicBezTo>
                        <a:pt x="1450146" y="16078"/>
                        <a:pt x="1467937" y="31022"/>
                        <a:pt x="1436914" y="0"/>
                      </a:cubicBezTo>
                      <a:cubicBezTo>
                        <a:pt x="1285472" y="50480"/>
                        <a:pt x="1394531" y="22688"/>
                        <a:pt x="1099457" y="10885"/>
                      </a:cubicBezTo>
                      <a:cubicBezTo>
                        <a:pt x="1052286" y="14514"/>
                        <a:pt x="1004335" y="12493"/>
                        <a:pt x="957943" y="21771"/>
                      </a:cubicBezTo>
                      <a:cubicBezTo>
                        <a:pt x="947879" y="23784"/>
                        <a:pt x="945351" y="38952"/>
                        <a:pt x="936171" y="43542"/>
                      </a:cubicBezTo>
                      <a:cubicBezTo>
                        <a:pt x="915645" y="53805"/>
                        <a:pt x="870857" y="65314"/>
                        <a:pt x="870857" y="65314"/>
                      </a:cubicBezTo>
                      <a:cubicBezTo>
                        <a:pt x="863600" y="76200"/>
                        <a:pt x="859302" y="89798"/>
                        <a:pt x="849086" y="97971"/>
                      </a:cubicBezTo>
                      <a:cubicBezTo>
                        <a:pt x="840126" y="105139"/>
                        <a:pt x="827462" y="105705"/>
                        <a:pt x="816429" y="108857"/>
                      </a:cubicBezTo>
                      <a:cubicBezTo>
                        <a:pt x="720748" y="136194"/>
                        <a:pt x="818529" y="104527"/>
                        <a:pt x="740229" y="130628"/>
                      </a:cubicBezTo>
                      <a:cubicBezTo>
                        <a:pt x="711200" y="217713"/>
                        <a:pt x="754743" y="116114"/>
                        <a:pt x="696686" y="174171"/>
                      </a:cubicBezTo>
                      <a:cubicBezTo>
                        <a:pt x="688572" y="182285"/>
                        <a:pt x="695137" y="200159"/>
                        <a:pt x="685800" y="206828"/>
                      </a:cubicBezTo>
                      <a:cubicBezTo>
                        <a:pt x="667126" y="220167"/>
                        <a:pt x="620486" y="228600"/>
                        <a:pt x="620486" y="228600"/>
                      </a:cubicBezTo>
                      <a:cubicBezTo>
                        <a:pt x="546358" y="302724"/>
                        <a:pt x="662200" y="189734"/>
                        <a:pt x="566057" y="272142"/>
                      </a:cubicBezTo>
                      <a:cubicBezTo>
                        <a:pt x="550472" y="285500"/>
                        <a:pt x="522514" y="315685"/>
                        <a:pt x="522514" y="315685"/>
                      </a:cubicBezTo>
                      <a:cubicBezTo>
                        <a:pt x="515257" y="337457"/>
                        <a:pt x="503590" y="358228"/>
                        <a:pt x="500743" y="381000"/>
                      </a:cubicBezTo>
                      <a:cubicBezTo>
                        <a:pt x="499242" y="393010"/>
                        <a:pt x="494869" y="474245"/>
                        <a:pt x="478971" y="500742"/>
                      </a:cubicBezTo>
                      <a:cubicBezTo>
                        <a:pt x="473691" y="509543"/>
                        <a:pt x="464457" y="515257"/>
                        <a:pt x="457200" y="522514"/>
                      </a:cubicBezTo>
                      <a:cubicBezTo>
                        <a:pt x="438200" y="579511"/>
                        <a:pt x="454427" y="547059"/>
                        <a:pt x="391886" y="609600"/>
                      </a:cubicBezTo>
                      <a:cubicBezTo>
                        <a:pt x="384629" y="616857"/>
                        <a:pt x="380071" y="628882"/>
                        <a:pt x="370114" y="631371"/>
                      </a:cubicBezTo>
                      <a:lnTo>
                        <a:pt x="326571" y="642257"/>
                      </a:lnTo>
                      <a:cubicBezTo>
                        <a:pt x="226057" y="709266"/>
                        <a:pt x="349698" y="623755"/>
                        <a:pt x="272143" y="685800"/>
                      </a:cubicBezTo>
                      <a:cubicBezTo>
                        <a:pt x="261927" y="693973"/>
                        <a:pt x="249419" y="699057"/>
                        <a:pt x="239486" y="707571"/>
                      </a:cubicBezTo>
                      <a:cubicBezTo>
                        <a:pt x="223901" y="720929"/>
                        <a:pt x="210457" y="736600"/>
                        <a:pt x="195943" y="751114"/>
                      </a:cubicBezTo>
                      <a:lnTo>
                        <a:pt x="174171" y="772885"/>
                      </a:lnTo>
                      <a:cubicBezTo>
                        <a:pt x="166914" y="780142"/>
                        <a:pt x="160940" y="788964"/>
                        <a:pt x="152400" y="794657"/>
                      </a:cubicBezTo>
                      <a:cubicBezTo>
                        <a:pt x="100650" y="829157"/>
                        <a:pt x="132151" y="812293"/>
                        <a:pt x="54429" y="838200"/>
                      </a:cubicBezTo>
                      <a:lnTo>
                        <a:pt x="21771" y="849085"/>
                      </a:lnTo>
                      <a:lnTo>
                        <a:pt x="0" y="8708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59" name="Freeform 58"/>
                <p:cNvSpPr/>
                <p:nvPr/>
              </p:nvSpPr>
              <p:spPr>
                <a:xfrm>
                  <a:off x="5116286" y="2492829"/>
                  <a:ext cx="903514" cy="66639"/>
                </a:xfrm>
                <a:custGeom>
                  <a:avLst/>
                  <a:gdLst>
                    <a:gd name="connsiteX0" fmla="*/ 903514 w 903514"/>
                    <a:gd name="connsiteY0" fmla="*/ 0 h 66639"/>
                    <a:gd name="connsiteX1" fmla="*/ 653143 w 903514"/>
                    <a:gd name="connsiteY1" fmla="*/ 10885 h 66639"/>
                    <a:gd name="connsiteX2" fmla="*/ 609600 w 903514"/>
                    <a:gd name="connsiteY2" fmla="*/ 21771 h 66639"/>
                    <a:gd name="connsiteX3" fmla="*/ 533400 w 903514"/>
                    <a:gd name="connsiteY3" fmla="*/ 32657 h 66639"/>
                    <a:gd name="connsiteX4" fmla="*/ 250371 w 903514"/>
                    <a:gd name="connsiteY4" fmla="*/ 43542 h 66639"/>
                    <a:gd name="connsiteX5" fmla="*/ 185057 w 903514"/>
                    <a:gd name="connsiteY5" fmla="*/ 54428 h 66639"/>
                    <a:gd name="connsiteX6" fmla="*/ 152400 w 903514"/>
                    <a:gd name="connsiteY6" fmla="*/ 65314 h 66639"/>
                    <a:gd name="connsiteX7" fmla="*/ 0 w 903514"/>
                    <a:gd name="connsiteY7" fmla="*/ 65314 h 6663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903514" h="66639">
                      <a:moveTo>
                        <a:pt x="903514" y="0"/>
                      </a:moveTo>
                      <a:cubicBezTo>
                        <a:pt x="820057" y="3628"/>
                        <a:pt x="736451" y="4714"/>
                        <a:pt x="653143" y="10885"/>
                      </a:cubicBezTo>
                      <a:cubicBezTo>
                        <a:pt x="638223" y="11990"/>
                        <a:pt x="624320" y="19095"/>
                        <a:pt x="609600" y="21771"/>
                      </a:cubicBezTo>
                      <a:cubicBezTo>
                        <a:pt x="584356" y="26361"/>
                        <a:pt x="559011" y="31105"/>
                        <a:pt x="533400" y="32657"/>
                      </a:cubicBezTo>
                      <a:cubicBezTo>
                        <a:pt x="439160" y="38368"/>
                        <a:pt x="344714" y="39914"/>
                        <a:pt x="250371" y="43542"/>
                      </a:cubicBezTo>
                      <a:cubicBezTo>
                        <a:pt x="228600" y="47171"/>
                        <a:pt x="206603" y="49640"/>
                        <a:pt x="185057" y="54428"/>
                      </a:cubicBezTo>
                      <a:cubicBezTo>
                        <a:pt x="173856" y="56917"/>
                        <a:pt x="163855" y="64640"/>
                        <a:pt x="152400" y="65314"/>
                      </a:cubicBezTo>
                      <a:cubicBezTo>
                        <a:pt x="101688" y="68297"/>
                        <a:pt x="50800" y="65314"/>
                        <a:pt x="0" y="65314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0" name="Freeform 59"/>
                <p:cNvSpPr/>
                <p:nvPr/>
              </p:nvSpPr>
              <p:spPr>
                <a:xfrm>
                  <a:off x="4506686" y="2665906"/>
                  <a:ext cx="718457" cy="229694"/>
                </a:xfrm>
                <a:custGeom>
                  <a:avLst/>
                  <a:gdLst>
                    <a:gd name="connsiteX0" fmla="*/ 718457 w 718457"/>
                    <a:gd name="connsiteY0" fmla="*/ 11980 h 229694"/>
                    <a:gd name="connsiteX1" fmla="*/ 413657 w 718457"/>
                    <a:gd name="connsiteY1" fmla="*/ 11980 h 229694"/>
                    <a:gd name="connsiteX2" fmla="*/ 381000 w 718457"/>
                    <a:gd name="connsiteY2" fmla="*/ 33751 h 229694"/>
                    <a:gd name="connsiteX3" fmla="*/ 348343 w 718457"/>
                    <a:gd name="connsiteY3" fmla="*/ 44637 h 229694"/>
                    <a:gd name="connsiteX4" fmla="*/ 304800 w 718457"/>
                    <a:gd name="connsiteY4" fmla="*/ 88180 h 229694"/>
                    <a:gd name="connsiteX5" fmla="*/ 283028 w 718457"/>
                    <a:gd name="connsiteY5" fmla="*/ 109951 h 229694"/>
                    <a:gd name="connsiteX6" fmla="*/ 217714 w 718457"/>
                    <a:gd name="connsiteY6" fmla="*/ 142608 h 229694"/>
                    <a:gd name="connsiteX7" fmla="*/ 174171 w 718457"/>
                    <a:gd name="connsiteY7" fmla="*/ 186151 h 229694"/>
                    <a:gd name="connsiteX8" fmla="*/ 76200 w 718457"/>
                    <a:gd name="connsiteY8" fmla="*/ 218808 h 229694"/>
                    <a:gd name="connsiteX9" fmla="*/ 43543 w 718457"/>
                    <a:gd name="connsiteY9" fmla="*/ 229694 h 229694"/>
                    <a:gd name="connsiteX10" fmla="*/ 0 w 718457"/>
                    <a:gd name="connsiteY10" fmla="*/ 218808 h 229694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718457" h="229694">
                      <a:moveTo>
                        <a:pt x="718457" y="11980"/>
                      </a:moveTo>
                      <a:cubicBezTo>
                        <a:pt x="594546" y="1654"/>
                        <a:pt x="545317" y="-8808"/>
                        <a:pt x="413657" y="11980"/>
                      </a:cubicBezTo>
                      <a:cubicBezTo>
                        <a:pt x="400734" y="14020"/>
                        <a:pt x="392702" y="27900"/>
                        <a:pt x="381000" y="33751"/>
                      </a:cubicBezTo>
                      <a:cubicBezTo>
                        <a:pt x="370737" y="38883"/>
                        <a:pt x="359229" y="41008"/>
                        <a:pt x="348343" y="44637"/>
                      </a:cubicBezTo>
                      <a:lnTo>
                        <a:pt x="304800" y="88180"/>
                      </a:lnTo>
                      <a:cubicBezTo>
                        <a:pt x="297543" y="95437"/>
                        <a:pt x="292764" y="106705"/>
                        <a:pt x="283028" y="109951"/>
                      </a:cubicBezTo>
                      <a:cubicBezTo>
                        <a:pt x="251421" y="120487"/>
                        <a:pt x="244570" y="119588"/>
                        <a:pt x="217714" y="142608"/>
                      </a:cubicBezTo>
                      <a:cubicBezTo>
                        <a:pt x="202129" y="155966"/>
                        <a:pt x="193644" y="179660"/>
                        <a:pt x="174171" y="186151"/>
                      </a:cubicBezTo>
                      <a:lnTo>
                        <a:pt x="76200" y="218808"/>
                      </a:lnTo>
                      <a:lnTo>
                        <a:pt x="43543" y="229694"/>
                      </a:lnTo>
                      <a:lnTo>
                        <a:pt x="0" y="218808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1" name="Freeform 60"/>
                <p:cNvSpPr/>
                <p:nvPr/>
              </p:nvSpPr>
              <p:spPr>
                <a:xfrm>
                  <a:off x="4561114" y="2982686"/>
                  <a:ext cx="1230086" cy="1099457"/>
                </a:xfrm>
                <a:custGeom>
                  <a:avLst/>
                  <a:gdLst>
                    <a:gd name="connsiteX0" fmla="*/ 1230086 w 1230086"/>
                    <a:gd name="connsiteY0" fmla="*/ 1099457 h 1099457"/>
                    <a:gd name="connsiteX1" fmla="*/ 1034143 w 1230086"/>
                    <a:gd name="connsiteY1" fmla="*/ 1066800 h 1099457"/>
                    <a:gd name="connsiteX2" fmla="*/ 968829 w 1230086"/>
                    <a:gd name="connsiteY2" fmla="*/ 1045028 h 1099457"/>
                    <a:gd name="connsiteX3" fmla="*/ 892629 w 1230086"/>
                    <a:gd name="connsiteY3" fmla="*/ 979714 h 1099457"/>
                    <a:gd name="connsiteX4" fmla="*/ 827315 w 1230086"/>
                    <a:gd name="connsiteY4" fmla="*/ 957943 h 1099457"/>
                    <a:gd name="connsiteX5" fmla="*/ 772886 w 1230086"/>
                    <a:gd name="connsiteY5" fmla="*/ 914400 h 1099457"/>
                    <a:gd name="connsiteX6" fmla="*/ 751115 w 1230086"/>
                    <a:gd name="connsiteY6" fmla="*/ 892628 h 1099457"/>
                    <a:gd name="connsiteX7" fmla="*/ 718457 w 1230086"/>
                    <a:gd name="connsiteY7" fmla="*/ 881743 h 1099457"/>
                    <a:gd name="connsiteX8" fmla="*/ 664029 w 1230086"/>
                    <a:gd name="connsiteY8" fmla="*/ 849085 h 1099457"/>
                    <a:gd name="connsiteX9" fmla="*/ 642257 w 1230086"/>
                    <a:gd name="connsiteY9" fmla="*/ 827314 h 1099457"/>
                    <a:gd name="connsiteX10" fmla="*/ 576943 w 1230086"/>
                    <a:gd name="connsiteY10" fmla="*/ 794657 h 1099457"/>
                    <a:gd name="connsiteX11" fmla="*/ 533400 w 1230086"/>
                    <a:gd name="connsiteY11" fmla="*/ 751114 h 1099457"/>
                    <a:gd name="connsiteX12" fmla="*/ 489857 w 1230086"/>
                    <a:gd name="connsiteY12" fmla="*/ 696685 h 1099457"/>
                    <a:gd name="connsiteX13" fmla="*/ 457200 w 1230086"/>
                    <a:gd name="connsiteY13" fmla="*/ 642257 h 1099457"/>
                    <a:gd name="connsiteX14" fmla="*/ 446315 w 1230086"/>
                    <a:gd name="connsiteY14" fmla="*/ 609600 h 1099457"/>
                    <a:gd name="connsiteX15" fmla="*/ 424543 w 1230086"/>
                    <a:gd name="connsiteY15" fmla="*/ 587828 h 1099457"/>
                    <a:gd name="connsiteX16" fmla="*/ 402772 w 1230086"/>
                    <a:gd name="connsiteY16" fmla="*/ 555171 h 1099457"/>
                    <a:gd name="connsiteX17" fmla="*/ 359229 w 1230086"/>
                    <a:gd name="connsiteY17" fmla="*/ 511628 h 1099457"/>
                    <a:gd name="connsiteX18" fmla="*/ 348343 w 1230086"/>
                    <a:gd name="connsiteY18" fmla="*/ 478971 h 1099457"/>
                    <a:gd name="connsiteX19" fmla="*/ 315686 w 1230086"/>
                    <a:gd name="connsiteY19" fmla="*/ 457200 h 1099457"/>
                    <a:gd name="connsiteX20" fmla="*/ 272143 w 1230086"/>
                    <a:gd name="connsiteY20" fmla="*/ 413657 h 1099457"/>
                    <a:gd name="connsiteX21" fmla="*/ 250372 w 1230086"/>
                    <a:gd name="connsiteY21" fmla="*/ 391885 h 1099457"/>
                    <a:gd name="connsiteX22" fmla="*/ 228600 w 1230086"/>
                    <a:gd name="connsiteY22" fmla="*/ 370114 h 1099457"/>
                    <a:gd name="connsiteX23" fmla="*/ 217715 w 1230086"/>
                    <a:gd name="connsiteY23" fmla="*/ 337457 h 1099457"/>
                    <a:gd name="connsiteX24" fmla="*/ 195943 w 1230086"/>
                    <a:gd name="connsiteY24" fmla="*/ 315685 h 1099457"/>
                    <a:gd name="connsiteX25" fmla="*/ 174172 w 1230086"/>
                    <a:gd name="connsiteY25" fmla="*/ 283028 h 1099457"/>
                    <a:gd name="connsiteX26" fmla="*/ 163286 w 1230086"/>
                    <a:gd name="connsiteY26" fmla="*/ 250371 h 1099457"/>
                    <a:gd name="connsiteX27" fmla="*/ 119743 w 1230086"/>
                    <a:gd name="connsiteY27" fmla="*/ 195943 h 1099457"/>
                    <a:gd name="connsiteX28" fmla="*/ 108857 w 1230086"/>
                    <a:gd name="connsiteY28" fmla="*/ 163285 h 1099457"/>
                    <a:gd name="connsiteX29" fmla="*/ 43543 w 1230086"/>
                    <a:gd name="connsiteY29" fmla="*/ 76200 h 1099457"/>
                    <a:gd name="connsiteX30" fmla="*/ 32657 w 1230086"/>
                    <a:gd name="connsiteY30" fmla="*/ 43543 h 1099457"/>
                    <a:gd name="connsiteX31" fmla="*/ 10886 w 1230086"/>
                    <a:gd name="connsiteY31" fmla="*/ 21771 h 1099457"/>
                    <a:gd name="connsiteX32" fmla="*/ 0 w 1230086"/>
                    <a:gd name="connsiteY32" fmla="*/ 0 h 10994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</a:cxnLst>
                  <a:rect l="l" t="t" r="r" b="b"/>
                  <a:pathLst>
                    <a:path w="1230086" h="1099457">
                      <a:moveTo>
                        <a:pt x="1230086" y="1099457"/>
                      </a:moveTo>
                      <a:cubicBezTo>
                        <a:pt x="1164764" y="1090125"/>
                        <a:pt x="1097764" y="1085886"/>
                        <a:pt x="1034143" y="1066800"/>
                      </a:cubicBezTo>
                      <a:cubicBezTo>
                        <a:pt x="1012162" y="1060206"/>
                        <a:pt x="968829" y="1045028"/>
                        <a:pt x="968829" y="1045028"/>
                      </a:cubicBezTo>
                      <a:cubicBezTo>
                        <a:pt x="947247" y="1023446"/>
                        <a:pt x="922471" y="992977"/>
                        <a:pt x="892629" y="979714"/>
                      </a:cubicBezTo>
                      <a:cubicBezTo>
                        <a:pt x="871658" y="970394"/>
                        <a:pt x="827315" y="957943"/>
                        <a:pt x="827315" y="957943"/>
                      </a:cubicBezTo>
                      <a:cubicBezTo>
                        <a:pt x="774742" y="905370"/>
                        <a:pt x="841553" y="969334"/>
                        <a:pt x="772886" y="914400"/>
                      </a:cubicBezTo>
                      <a:cubicBezTo>
                        <a:pt x="764872" y="907989"/>
                        <a:pt x="759916" y="897908"/>
                        <a:pt x="751115" y="892628"/>
                      </a:cubicBezTo>
                      <a:cubicBezTo>
                        <a:pt x="741275" y="886724"/>
                        <a:pt x="729343" y="885371"/>
                        <a:pt x="718457" y="881743"/>
                      </a:cubicBezTo>
                      <a:cubicBezTo>
                        <a:pt x="663299" y="826582"/>
                        <a:pt x="734679" y="891475"/>
                        <a:pt x="664029" y="849085"/>
                      </a:cubicBezTo>
                      <a:cubicBezTo>
                        <a:pt x="655228" y="843805"/>
                        <a:pt x="651058" y="832594"/>
                        <a:pt x="642257" y="827314"/>
                      </a:cubicBezTo>
                      <a:cubicBezTo>
                        <a:pt x="577874" y="788685"/>
                        <a:pt x="641169" y="849707"/>
                        <a:pt x="576943" y="794657"/>
                      </a:cubicBezTo>
                      <a:cubicBezTo>
                        <a:pt x="561358" y="781299"/>
                        <a:pt x="544786" y="768193"/>
                        <a:pt x="533400" y="751114"/>
                      </a:cubicBezTo>
                      <a:cubicBezTo>
                        <a:pt x="505936" y="709917"/>
                        <a:pt x="520880" y="727708"/>
                        <a:pt x="489857" y="696685"/>
                      </a:cubicBezTo>
                      <a:cubicBezTo>
                        <a:pt x="459022" y="604174"/>
                        <a:pt x="502027" y="716969"/>
                        <a:pt x="457200" y="642257"/>
                      </a:cubicBezTo>
                      <a:cubicBezTo>
                        <a:pt x="451296" y="632418"/>
                        <a:pt x="452218" y="619439"/>
                        <a:pt x="446315" y="609600"/>
                      </a:cubicBezTo>
                      <a:cubicBezTo>
                        <a:pt x="441035" y="600799"/>
                        <a:pt x="430954" y="595842"/>
                        <a:pt x="424543" y="587828"/>
                      </a:cubicBezTo>
                      <a:cubicBezTo>
                        <a:pt x="416370" y="577612"/>
                        <a:pt x="411286" y="565104"/>
                        <a:pt x="402772" y="555171"/>
                      </a:cubicBezTo>
                      <a:cubicBezTo>
                        <a:pt x="389414" y="539586"/>
                        <a:pt x="359229" y="511628"/>
                        <a:pt x="359229" y="511628"/>
                      </a:cubicBezTo>
                      <a:cubicBezTo>
                        <a:pt x="355600" y="500742"/>
                        <a:pt x="355511" y="487931"/>
                        <a:pt x="348343" y="478971"/>
                      </a:cubicBezTo>
                      <a:cubicBezTo>
                        <a:pt x="340170" y="468755"/>
                        <a:pt x="325619" y="465714"/>
                        <a:pt x="315686" y="457200"/>
                      </a:cubicBezTo>
                      <a:cubicBezTo>
                        <a:pt x="300101" y="443842"/>
                        <a:pt x="286657" y="428171"/>
                        <a:pt x="272143" y="413657"/>
                      </a:cubicBezTo>
                      <a:lnTo>
                        <a:pt x="250372" y="391885"/>
                      </a:lnTo>
                      <a:lnTo>
                        <a:pt x="228600" y="370114"/>
                      </a:lnTo>
                      <a:cubicBezTo>
                        <a:pt x="224972" y="359228"/>
                        <a:pt x="223618" y="347296"/>
                        <a:pt x="217715" y="337457"/>
                      </a:cubicBezTo>
                      <a:cubicBezTo>
                        <a:pt x="212435" y="328656"/>
                        <a:pt x="202354" y="323699"/>
                        <a:pt x="195943" y="315685"/>
                      </a:cubicBezTo>
                      <a:cubicBezTo>
                        <a:pt x="187770" y="305469"/>
                        <a:pt x="180023" y="294730"/>
                        <a:pt x="174172" y="283028"/>
                      </a:cubicBezTo>
                      <a:cubicBezTo>
                        <a:pt x="169040" y="272765"/>
                        <a:pt x="168418" y="260634"/>
                        <a:pt x="163286" y="250371"/>
                      </a:cubicBezTo>
                      <a:cubicBezTo>
                        <a:pt x="149553" y="222905"/>
                        <a:pt x="139995" y="216194"/>
                        <a:pt x="119743" y="195943"/>
                      </a:cubicBezTo>
                      <a:cubicBezTo>
                        <a:pt x="116114" y="185057"/>
                        <a:pt x="114430" y="173316"/>
                        <a:pt x="108857" y="163285"/>
                      </a:cubicBezTo>
                      <a:cubicBezTo>
                        <a:pt x="78084" y="107892"/>
                        <a:pt x="76576" y="109232"/>
                        <a:pt x="43543" y="76200"/>
                      </a:cubicBezTo>
                      <a:cubicBezTo>
                        <a:pt x="39914" y="65314"/>
                        <a:pt x="38561" y="53382"/>
                        <a:pt x="32657" y="43543"/>
                      </a:cubicBezTo>
                      <a:cubicBezTo>
                        <a:pt x="27377" y="34742"/>
                        <a:pt x="17044" y="29982"/>
                        <a:pt x="10886" y="21771"/>
                      </a:cubicBezTo>
                      <a:cubicBezTo>
                        <a:pt x="6018" y="15280"/>
                        <a:pt x="3629" y="7257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2" name="Freeform 61"/>
                <p:cNvSpPr/>
                <p:nvPr/>
              </p:nvSpPr>
              <p:spPr>
                <a:xfrm>
                  <a:off x="4713514" y="2797629"/>
                  <a:ext cx="97972" cy="402771"/>
                </a:xfrm>
                <a:custGeom>
                  <a:avLst/>
                  <a:gdLst>
                    <a:gd name="connsiteX0" fmla="*/ 0 w 97972"/>
                    <a:gd name="connsiteY0" fmla="*/ 402771 h 402771"/>
                    <a:gd name="connsiteX1" fmla="*/ 43543 w 97972"/>
                    <a:gd name="connsiteY1" fmla="*/ 348342 h 402771"/>
                    <a:gd name="connsiteX2" fmla="*/ 65315 w 97972"/>
                    <a:gd name="connsiteY2" fmla="*/ 326571 h 402771"/>
                    <a:gd name="connsiteX3" fmla="*/ 87086 w 97972"/>
                    <a:gd name="connsiteY3" fmla="*/ 261257 h 402771"/>
                    <a:gd name="connsiteX4" fmla="*/ 97972 w 97972"/>
                    <a:gd name="connsiteY4" fmla="*/ 228600 h 402771"/>
                    <a:gd name="connsiteX5" fmla="*/ 87086 w 97972"/>
                    <a:gd name="connsiteY5" fmla="*/ 195942 h 402771"/>
                    <a:gd name="connsiteX6" fmla="*/ 76200 w 97972"/>
                    <a:gd name="connsiteY6" fmla="*/ 0 h 402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97972" h="402771">
                      <a:moveTo>
                        <a:pt x="0" y="402771"/>
                      </a:moveTo>
                      <a:cubicBezTo>
                        <a:pt x="14514" y="384628"/>
                        <a:pt x="28422" y="365983"/>
                        <a:pt x="43543" y="348342"/>
                      </a:cubicBezTo>
                      <a:cubicBezTo>
                        <a:pt x="50222" y="340550"/>
                        <a:pt x="60725" y="335751"/>
                        <a:pt x="65315" y="326571"/>
                      </a:cubicBezTo>
                      <a:cubicBezTo>
                        <a:pt x="75578" y="306045"/>
                        <a:pt x="79829" y="283028"/>
                        <a:pt x="87086" y="261257"/>
                      </a:cubicBezTo>
                      <a:lnTo>
                        <a:pt x="97972" y="228600"/>
                      </a:lnTo>
                      <a:cubicBezTo>
                        <a:pt x="94343" y="217714"/>
                        <a:pt x="88228" y="207360"/>
                        <a:pt x="87086" y="195942"/>
                      </a:cubicBezTo>
                      <a:cubicBezTo>
                        <a:pt x="75987" y="84954"/>
                        <a:pt x="76200" y="68115"/>
                        <a:pt x="7620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3" name="Freeform 62"/>
                <p:cNvSpPr/>
                <p:nvPr/>
              </p:nvSpPr>
              <p:spPr>
                <a:xfrm>
                  <a:off x="4419600" y="3037114"/>
                  <a:ext cx="239486" cy="108857"/>
                </a:xfrm>
                <a:custGeom>
                  <a:avLst/>
                  <a:gdLst>
                    <a:gd name="connsiteX0" fmla="*/ 239486 w 239486"/>
                    <a:gd name="connsiteY0" fmla="*/ 108857 h 108857"/>
                    <a:gd name="connsiteX1" fmla="*/ 130629 w 239486"/>
                    <a:gd name="connsiteY1" fmla="*/ 97972 h 108857"/>
                    <a:gd name="connsiteX2" fmla="*/ 108857 w 239486"/>
                    <a:gd name="connsiteY2" fmla="*/ 76200 h 108857"/>
                    <a:gd name="connsiteX3" fmla="*/ 76200 w 239486"/>
                    <a:gd name="connsiteY3" fmla="*/ 65315 h 108857"/>
                    <a:gd name="connsiteX4" fmla="*/ 21771 w 239486"/>
                    <a:gd name="connsiteY4" fmla="*/ 21772 h 108857"/>
                    <a:gd name="connsiteX5" fmla="*/ 0 w 239486"/>
                    <a:gd name="connsiteY5" fmla="*/ 0 h 1088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239486" h="108857">
                      <a:moveTo>
                        <a:pt x="239486" y="108857"/>
                      </a:moveTo>
                      <a:cubicBezTo>
                        <a:pt x="203200" y="105229"/>
                        <a:pt x="166007" y="106816"/>
                        <a:pt x="130629" y="97972"/>
                      </a:cubicBezTo>
                      <a:cubicBezTo>
                        <a:pt x="120672" y="95483"/>
                        <a:pt x="117658" y="81480"/>
                        <a:pt x="108857" y="76200"/>
                      </a:cubicBezTo>
                      <a:cubicBezTo>
                        <a:pt x="99018" y="70297"/>
                        <a:pt x="87086" y="68943"/>
                        <a:pt x="76200" y="65315"/>
                      </a:cubicBezTo>
                      <a:cubicBezTo>
                        <a:pt x="32838" y="269"/>
                        <a:pt x="80195" y="56826"/>
                        <a:pt x="21771" y="21772"/>
                      </a:cubicBezTo>
                      <a:cubicBezTo>
                        <a:pt x="12970" y="16492"/>
                        <a:pt x="0" y="0"/>
                        <a:pt x="0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4" name="Freeform 63"/>
                <p:cNvSpPr/>
                <p:nvPr/>
              </p:nvSpPr>
              <p:spPr>
                <a:xfrm>
                  <a:off x="6313714" y="4582886"/>
                  <a:ext cx="32657" cy="283028"/>
                </a:xfrm>
                <a:custGeom>
                  <a:avLst/>
                  <a:gdLst>
                    <a:gd name="connsiteX0" fmla="*/ 0 w 32657"/>
                    <a:gd name="connsiteY0" fmla="*/ 283028 h 283028"/>
                    <a:gd name="connsiteX1" fmla="*/ 10886 w 32657"/>
                    <a:gd name="connsiteY1" fmla="*/ 163285 h 283028"/>
                    <a:gd name="connsiteX2" fmla="*/ 32657 w 32657"/>
                    <a:gd name="connsiteY2" fmla="*/ 97971 h 283028"/>
                    <a:gd name="connsiteX3" fmla="*/ 32657 w 32657"/>
                    <a:gd name="connsiteY3" fmla="*/ 0 h 28302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</a:cxnLst>
                  <a:rect l="l" t="t" r="r" b="b"/>
                  <a:pathLst>
                    <a:path w="32657" h="283028">
                      <a:moveTo>
                        <a:pt x="0" y="283028"/>
                      </a:moveTo>
                      <a:cubicBezTo>
                        <a:pt x="3629" y="243114"/>
                        <a:pt x="3921" y="202754"/>
                        <a:pt x="10886" y="163285"/>
                      </a:cubicBezTo>
                      <a:cubicBezTo>
                        <a:pt x="14874" y="140685"/>
                        <a:pt x="32657" y="120920"/>
                        <a:pt x="32657" y="97971"/>
                      </a:cubicBezTo>
                      <a:lnTo>
                        <a:pt x="32657" y="0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5" name="Freeform 64"/>
                <p:cNvSpPr/>
                <p:nvPr/>
              </p:nvSpPr>
              <p:spPr>
                <a:xfrm>
                  <a:off x="6357257" y="4648200"/>
                  <a:ext cx="500743" cy="239486"/>
                </a:xfrm>
                <a:custGeom>
                  <a:avLst/>
                  <a:gdLst>
                    <a:gd name="connsiteX0" fmla="*/ 0 w 500743"/>
                    <a:gd name="connsiteY0" fmla="*/ 239486 h 239486"/>
                    <a:gd name="connsiteX1" fmla="*/ 108857 w 500743"/>
                    <a:gd name="connsiteY1" fmla="*/ 228600 h 239486"/>
                    <a:gd name="connsiteX2" fmla="*/ 174172 w 500743"/>
                    <a:gd name="connsiteY2" fmla="*/ 206829 h 239486"/>
                    <a:gd name="connsiteX3" fmla="*/ 206829 w 500743"/>
                    <a:gd name="connsiteY3" fmla="*/ 195943 h 239486"/>
                    <a:gd name="connsiteX4" fmla="*/ 239486 w 500743"/>
                    <a:gd name="connsiteY4" fmla="*/ 185057 h 239486"/>
                    <a:gd name="connsiteX5" fmla="*/ 348343 w 500743"/>
                    <a:gd name="connsiteY5" fmla="*/ 152400 h 239486"/>
                    <a:gd name="connsiteX6" fmla="*/ 381000 w 500743"/>
                    <a:gd name="connsiteY6" fmla="*/ 141514 h 239486"/>
                    <a:gd name="connsiteX7" fmla="*/ 457200 w 500743"/>
                    <a:gd name="connsiteY7" fmla="*/ 76200 h 239486"/>
                    <a:gd name="connsiteX8" fmla="*/ 468086 w 500743"/>
                    <a:gd name="connsiteY8" fmla="*/ 43543 h 239486"/>
                    <a:gd name="connsiteX9" fmla="*/ 489857 w 500743"/>
                    <a:gd name="connsiteY9" fmla="*/ 21771 h 239486"/>
                    <a:gd name="connsiteX10" fmla="*/ 500743 w 500743"/>
                    <a:gd name="connsiteY10" fmla="*/ 0 h 23948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</a:cxnLst>
                  <a:rect l="l" t="t" r="r" b="b"/>
                  <a:pathLst>
                    <a:path w="500743" h="239486">
                      <a:moveTo>
                        <a:pt x="0" y="239486"/>
                      </a:moveTo>
                      <a:cubicBezTo>
                        <a:pt x="36286" y="235857"/>
                        <a:pt x="73015" y="235320"/>
                        <a:pt x="108857" y="228600"/>
                      </a:cubicBezTo>
                      <a:cubicBezTo>
                        <a:pt x="131413" y="224371"/>
                        <a:pt x="152400" y="214086"/>
                        <a:pt x="174172" y="206829"/>
                      </a:cubicBezTo>
                      <a:lnTo>
                        <a:pt x="206829" y="195943"/>
                      </a:lnTo>
                      <a:cubicBezTo>
                        <a:pt x="217715" y="192314"/>
                        <a:pt x="228354" y="187840"/>
                        <a:pt x="239486" y="185057"/>
                      </a:cubicBezTo>
                      <a:cubicBezTo>
                        <a:pt x="305290" y="168606"/>
                        <a:pt x="268841" y="178901"/>
                        <a:pt x="348343" y="152400"/>
                      </a:cubicBezTo>
                      <a:lnTo>
                        <a:pt x="381000" y="141514"/>
                      </a:lnTo>
                      <a:cubicBezTo>
                        <a:pt x="433794" y="88720"/>
                        <a:pt x="407464" y="109357"/>
                        <a:pt x="457200" y="76200"/>
                      </a:cubicBezTo>
                      <a:cubicBezTo>
                        <a:pt x="460829" y="65314"/>
                        <a:pt x="462182" y="53382"/>
                        <a:pt x="468086" y="43543"/>
                      </a:cubicBezTo>
                      <a:cubicBezTo>
                        <a:pt x="473366" y="34742"/>
                        <a:pt x="483699" y="29982"/>
                        <a:pt x="489857" y="21771"/>
                      </a:cubicBezTo>
                      <a:cubicBezTo>
                        <a:pt x="494725" y="15280"/>
                        <a:pt x="497114" y="7257"/>
                        <a:pt x="500743" y="0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6" name="Freeform 65"/>
                <p:cNvSpPr/>
                <p:nvPr/>
              </p:nvSpPr>
              <p:spPr>
                <a:xfrm>
                  <a:off x="4343337" y="1143000"/>
                  <a:ext cx="1110406" cy="185057"/>
                </a:xfrm>
                <a:custGeom>
                  <a:avLst/>
                  <a:gdLst>
                    <a:gd name="connsiteX0" fmla="*/ 1110406 w 1110406"/>
                    <a:gd name="connsiteY0" fmla="*/ 0 h 185057"/>
                    <a:gd name="connsiteX1" fmla="*/ 990663 w 1110406"/>
                    <a:gd name="connsiteY1" fmla="*/ 10886 h 185057"/>
                    <a:gd name="connsiteX2" fmla="*/ 870920 w 1110406"/>
                    <a:gd name="connsiteY2" fmla="*/ 43543 h 185057"/>
                    <a:gd name="connsiteX3" fmla="*/ 326634 w 1110406"/>
                    <a:gd name="connsiteY3" fmla="*/ 54429 h 185057"/>
                    <a:gd name="connsiteX4" fmla="*/ 293977 w 1110406"/>
                    <a:gd name="connsiteY4" fmla="*/ 76200 h 185057"/>
                    <a:gd name="connsiteX5" fmla="*/ 228663 w 1110406"/>
                    <a:gd name="connsiteY5" fmla="*/ 97971 h 185057"/>
                    <a:gd name="connsiteX6" fmla="*/ 196006 w 1110406"/>
                    <a:gd name="connsiteY6" fmla="*/ 108857 h 185057"/>
                    <a:gd name="connsiteX7" fmla="*/ 87149 w 1110406"/>
                    <a:gd name="connsiteY7" fmla="*/ 119743 h 185057"/>
                    <a:gd name="connsiteX8" fmla="*/ 32720 w 1110406"/>
                    <a:gd name="connsiteY8" fmla="*/ 152400 h 185057"/>
                    <a:gd name="connsiteX9" fmla="*/ 63 w 1110406"/>
                    <a:gd name="connsiteY9" fmla="*/ 185057 h 18505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</a:cxnLst>
                  <a:rect l="l" t="t" r="r" b="b"/>
                  <a:pathLst>
                    <a:path w="1110406" h="185057">
                      <a:moveTo>
                        <a:pt x="1110406" y="0"/>
                      </a:moveTo>
                      <a:cubicBezTo>
                        <a:pt x="1070492" y="3629"/>
                        <a:pt x="1030339" y="5218"/>
                        <a:pt x="990663" y="10886"/>
                      </a:cubicBezTo>
                      <a:cubicBezTo>
                        <a:pt x="905498" y="23052"/>
                        <a:pt x="1032038" y="40321"/>
                        <a:pt x="870920" y="43543"/>
                      </a:cubicBezTo>
                      <a:lnTo>
                        <a:pt x="326634" y="54429"/>
                      </a:lnTo>
                      <a:cubicBezTo>
                        <a:pt x="315748" y="61686"/>
                        <a:pt x="305932" y="70887"/>
                        <a:pt x="293977" y="76200"/>
                      </a:cubicBezTo>
                      <a:cubicBezTo>
                        <a:pt x="273006" y="85520"/>
                        <a:pt x="250434" y="90714"/>
                        <a:pt x="228663" y="97971"/>
                      </a:cubicBezTo>
                      <a:cubicBezTo>
                        <a:pt x="217777" y="101600"/>
                        <a:pt x="207424" y="107715"/>
                        <a:pt x="196006" y="108857"/>
                      </a:cubicBezTo>
                      <a:lnTo>
                        <a:pt x="87149" y="119743"/>
                      </a:lnTo>
                      <a:cubicBezTo>
                        <a:pt x="30436" y="138648"/>
                        <a:pt x="75414" y="118246"/>
                        <a:pt x="32720" y="152400"/>
                      </a:cubicBezTo>
                      <a:cubicBezTo>
                        <a:pt x="-2956" y="180940"/>
                        <a:pt x="63" y="159769"/>
                        <a:pt x="63" y="185057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7" name="Freeform 66"/>
                <p:cNvSpPr/>
                <p:nvPr/>
              </p:nvSpPr>
              <p:spPr>
                <a:xfrm>
                  <a:off x="5061857" y="1306286"/>
                  <a:ext cx="304800" cy="21771"/>
                </a:xfrm>
                <a:custGeom>
                  <a:avLst/>
                  <a:gdLst>
                    <a:gd name="connsiteX0" fmla="*/ 304800 w 304800"/>
                    <a:gd name="connsiteY0" fmla="*/ 21771 h 21771"/>
                    <a:gd name="connsiteX1" fmla="*/ 250372 w 304800"/>
                    <a:gd name="connsiteY1" fmla="*/ 10885 h 21771"/>
                    <a:gd name="connsiteX2" fmla="*/ 217714 w 304800"/>
                    <a:gd name="connsiteY2" fmla="*/ 0 h 21771"/>
                    <a:gd name="connsiteX3" fmla="*/ 54429 w 304800"/>
                    <a:gd name="connsiteY3" fmla="*/ 10885 h 21771"/>
                    <a:gd name="connsiteX4" fmla="*/ 0 w 304800"/>
                    <a:gd name="connsiteY4" fmla="*/ 10885 h 21771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</a:cxnLst>
                  <a:rect l="l" t="t" r="r" b="b"/>
                  <a:pathLst>
                    <a:path w="304800" h="21771">
                      <a:moveTo>
                        <a:pt x="304800" y="21771"/>
                      </a:moveTo>
                      <a:cubicBezTo>
                        <a:pt x="286657" y="18142"/>
                        <a:pt x="268322" y="15372"/>
                        <a:pt x="250372" y="10885"/>
                      </a:cubicBezTo>
                      <a:cubicBezTo>
                        <a:pt x="239240" y="8102"/>
                        <a:pt x="229189" y="0"/>
                        <a:pt x="217714" y="0"/>
                      </a:cubicBezTo>
                      <a:cubicBezTo>
                        <a:pt x="163165" y="0"/>
                        <a:pt x="108910" y="8161"/>
                        <a:pt x="54429" y="10885"/>
                      </a:cubicBezTo>
                      <a:cubicBezTo>
                        <a:pt x="36309" y="11791"/>
                        <a:pt x="18143" y="10885"/>
                        <a:pt x="0" y="10885"/>
                      </a:cubicBez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  <p:sp>
              <p:nvSpPr>
                <p:cNvPr id="68" name="Freeform 67"/>
                <p:cNvSpPr/>
                <p:nvPr/>
              </p:nvSpPr>
              <p:spPr>
                <a:xfrm>
                  <a:off x="4528457" y="3581400"/>
                  <a:ext cx="1088572" cy="1222588"/>
                </a:xfrm>
                <a:custGeom>
                  <a:avLst/>
                  <a:gdLst>
                    <a:gd name="connsiteX0" fmla="*/ 1088572 w 1088572"/>
                    <a:gd name="connsiteY0" fmla="*/ 0 h 1222588"/>
                    <a:gd name="connsiteX1" fmla="*/ 1034143 w 1088572"/>
                    <a:gd name="connsiteY1" fmla="*/ 21771 h 1222588"/>
                    <a:gd name="connsiteX2" fmla="*/ 968829 w 1088572"/>
                    <a:gd name="connsiteY2" fmla="*/ 43543 h 1222588"/>
                    <a:gd name="connsiteX3" fmla="*/ 947057 w 1088572"/>
                    <a:gd name="connsiteY3" fmla="*/ 65314 h 1222588"/>
                    <a:gd name="connsiteX4" fmla="*/ 925286 w 1088572"/>
                    <a:gd name="connsiteY4" fmla="*/ 130629 h 1222588"/>
                    <a:gd name="connsiteX5" fmla="*/ 903514 w 1088572"/>
                    <a:gd name="connsiteY5" fmla="*/ 163286 h 1222588"/>
                    <a:gd name="connsiteX6" fmla="*/ 870857 w 1088572"/>
                    <a:gd name="connsiteY6" fmla="*/ 261257 h 1222588"/>
                    <a:gd name="connsiteX7" fmla="*/ 859972 w 1088572"/>
                    <a:gd name="connsiteY7" fmla="*/ 293914 h 1222588"/>
                    <a:gd name="connsiteX8" fmla="*/ 838200 w 1088572"/>
                    <a:gd name="connsiteY8" fmla="*/ 326571 h 1222588"/>
                    <a:gd name="connsiteX9" fmla="*/ 794657 w 1088572"/>
                    <a:gd name="connsiteY9" fmla="*/ 370114 h 1222588"/>
                    <a:gd name="connsiteX10" fmla="*/ 718457 w 1088572"/>
                    <a:gd name="connsiteY10" fmla="*/ 424543 h 1222588"/>
                    <a:gd name="connsiteX11" fmla="*/ 664029 w 1088572"/>
                    <a:gd name="connsiteY11" fmla="*/ 468086 h 1222588"/>
                    <a:gd name="connsiteX12" fmla="*/ 620486 w 1088572"/>
                    <a:gd name="connsiteY12" fmla="*/ 511629 h 1222588"/>
                    <a:gd name="connsiteX13" fmla="*/ 598714 w 1088572"/>
                    <a:gd name="connsiteY13" fmla="*/ 576943 h 1222588"/>
                    <a:gd name="connsiteX14" fmla="*/ 533400 w 1088572"/>
                    <a:gd name="connsiteY14" fmla="*/ 664029 h 1222588"/>
                    <a:gd name="connsiteX15" fmla="*/ 500743 w 1088572"/>
                    <a:gd name="connsiteY15" fmla="*/ 729343 h 1222588"/>
                    <a:gd name="connsiteX16" fmla="*/ 489857 w 1088572"/>
                    <a:gd name="connsiteY16" fmla="*/ 762000 h 1222588"/>
                    <a:gd name="connsiteX17" fmla="*/ 446314 w 1088572"/>
                    <a:gd name="connsiteY17" fmla="*/ 827314 h 1222588"/>
                    <a:gd name="connsiteX18" fmla="*/ 413657 w 1088572"/>
                    <a:gd name="connsiteY18" fmla="*/ 968829 h 1222588"/>
                    <a:gd name="connsiteX19" fmla="*/ 391886 w 1088572"/>
                    <a:gd name="connsiteY19" fmla="*/ 1066800 h 1222588"/>
                    <a:gd name="connsiteX20" fmla="*/ 348343 w 1088572"/>
                    <a:gd name="connsiteY20" fmla="*/ 1110343 h 1222588"/>
                    <a:gd name="connsiteX21" fmla="*/ 304800 w 1088572"/>
                    <a:gd name="connsiteY21" fmla="*/ 1164771 h 1222588"/>
                    <a:gd name="connsiteX22" fmla="*/ 293914 w 1088572"/>
                    <a:gd name="connsiteY22" fmla="*/ 1197429 h 1222588"/>
                    <a:gd name="connsiteX23" fmla="*/ 141514 w 1088572"/>
                    <a:gd name="connsiteY23" fmla="*/ 1208314 h 1222588"/>
                    <a:gd name="connsiteX24" fmla="*/ 76200 w 1088572"/>
                    <a:gd name="connsiteY24" fmla="*/ 1186543 h 1222588"/>
                    <a:gd name="connsiteX25" fmla="*/ 43543 w 1088572"/>
                    <a:gd name="connsiteY25" fmla="*/ 1175657 h 1222588"/>
                    <a:gd name="connsiteX26" fmla="*/ 0 w 1088572"/>
                    <a:gd name="connsiteY26" fmla="*/ 1175657 h 122258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</a:cxnLst>
                  <a:rect l="l" t="t" r="r" b="b"/>
                  <a:pathLst>
                    <a:path w="1088572" h="1222588">
                      <a:moveTo>
                        <a:pt x="1088572" y="0"/>
                      </a:moveTo>
                      <a:cubicBezTo>
                        <a:pt x="1070429" y="7257"/>
                        <a:pt x="1052507" y="15093"/>
                        <a:pt x="1034143" y="21771"/>
                      </a:cubicBezTo>
                      <a:cubicBezTo>
                        <a:pt x="1012576" y="29614"/>
                        <a:pt x="968829" y="43543"/>
                        <a:pt x="968829" y="43543"/>
                      </a:cubicBezTo>
                      <a:cubicBezTo>
                        <a:pt x="961572" y="50800"/>
                        <a:pt x="951647" y="56134"/>
                        <a:pt x="947057" y="65314"/>
                      </a:cubicBezTo>
                      <a:cubicBezTo>
                        <a:pt x="936794" y="85840"/>
                        <a:pt x="938016" y="111534"/>
                        <a:pt x="925286" y="130629"/>
                      </a:cubicBezTo>
                      <a:lnTo>
                        <a:pt x="903514" y="163286"/>
                      </a:lnTo>
                      <a:lnTo>
                        <a:pt x="870857" y="261257"/>
                      </a:lnTo>
                      <a:cubicBezTo>
                        <a:pt x="867229" y="272143"/>
                        <a:pt x="866337" y="284367"/>
                        <a:pt x="859972" y="293914"/>
                      </a:cubicBezTo>
                      <a:lnTo>
                        <a:pt x="838200" y="326571"/>
                      </a:lnTo>
                      <a:cubicBezTo>
                        <a:pt x="816428" y="391888"/>
                        <a:pt x="845457" y="333828"/>
                        <a:pt x="794657" y="370114"/>
                      </a:cubicBezTo>
                      <a:cubicBezTo>
                        <a:pt x="704255" y="434686"/>
                        <a:pt x="792246" y="399946"/>
                        <a:pt x="718457" y="424543"/>
                      </a:cubicBezTo>
                      <a:cubicBezTo>
                        <a:pt x="665408" y="504118"/>
                        <a:pt x="730948" y="420286"/>
                        <a:pt x="664029" y="468086"/>
                      </a:cubicBezTo>
                      <a:cubicBezTo>
                        <a:pt x="647326" y="480017"/>
                        <a:pt x="620486" y="511629"/>
                        <a:pt x="620486" y="511629"/>
                      </a:cubicBezTo>
                      <a:cubicBezTo>
                        <a:pt x="613229" y="533400"/>
                        <a:pt x="611444" y="557848"/>
                        <a:pt x="598714" y="576943"/>
                      </a:cubicBezTo>
                      <a:cubicBezTo>
                        <a:pt x="549479" y="650797"/>
                        <a:pt x="573674" y="623755"/>
                        <a:pt x="533400" y="664029"/>
                      </a:cubicBezTo>
                      <a:cubicBezTo>
                        <a:pt x="506038" y="746113"/>
                        <a:pt x="542947" y="644934"/>
                        <a:pt x="500743" y="729343"/>
                      </a:cubicBezTo>
                      <a:cubicBezTo>
                        <a:pt x="495611" y="739606"/>
                        <a:pt x="495430" y="751969"/>
                        <a:pt x="489857" y="762000"/>
                      </a:cubicBezTo>
                      <a:cubicBezTo>
                        <a:pt x="477150" y="784873"/>
                        <a:pt x="446314" y="827314"/>
                        <a:pt x="446314" y="827314"/>
                      </a:cubicBezTo>
                      <a:cubicBezTo>
                        <a:pt x="426212" y="887625"/>
                        <a:pt x="429669" y="872753"/>
                        <a:pt x="413657" y="968829"/>
                      </a:cubicBezTo>
                      <a:cubicBezTo>
                        <a:pt x="412837" y="973747"/>
                        <a:pt x="403538" y="1050487"/>
                        <a:pt x="391886" y="1066800"/>
                      </a:cubicBezTo>
                      <a:cubicBezTo>
                        <a:pt x="379955" y="1083503"/>
                        <a:pt x="359729" y="1093264"/>
                        <a:pt x="348343" y="1110343"/>
                      </a:cubicBezTo>
                      <a:cubicBezTo>
                        <a:pt x="320879" y="1151540"/>
                        <a:pt x="335823" y="1133749"/>
                        <a:pt x="304800" y="1164771"/>
                      </a:cubicBezTo>
                      <a:cubicBezTo>
                        <a:pt x="301171" y="1175657"/>
                        <a:pt x="301082" y="1188469"/>
                        <a:pt x="293914" y="1197429"/>
                      </a:cubicBezTo>
                      <a:cubicBezTo>
                        <a:pt x="256624" y="1244042"/>
                        <a:pt x="186320" y="1212387"/>
                        <a:pt x="141514" y="1208314"/>
                      </a:cubicBezTo>
                      <a:lnTo>
                        <a:pt x="76200" y="1186543"/>
                      </a:lnTo>
                      <a:cubicBezTo>
                        <a:pt x="65314" y="1182914"/>
                        <a:pt x="55018" y="1175657"/>
                        <a:pt x="43543" y="1175657"/>
                      </a:cubicBezTo>
                      <a:lnTo>
                        <a:pt x="0" y="1175657"/>
                      </a:lnTo>
                    </a:path>
                  </a:pathLst>
                </a:custGeom>
              </p:spPr>
              <p:style>
                <a:lnRef idx="3">
                  <a:schemeClr val="dk1"/>
                </a:lnRef>
                <a:fillRef idx="0">
                  <a:schemeClr val="dk1"/>
                </a:fillRef>
                <a:effectRef idx="2">
                  <a:schemeClr val="dk1"/>
                </a:effectRef>
                <a:fontRef idx="minor">
                  <a:schemeClr val="tx1"/>
                </a:fontRef>
              </p:style>
              <p:txBody>
                <a:bodyPr rtlCol="0" anchor="ctr"/>
                <a:lstStyle/>
                <a:p>
                  <a:pPr algn="ctr"/>
                  <a:endParaRPr lang="en-GB"/>
                </a:p>
              </p:txBody>
            </p:sp>
          </p:grpSp>
        </p:grpSp>
        <p:sp useBgFill="1">
          <p:nvSpPr>
            <p:cNvPr id="51" name="TextBox 50"/>
            <p:cNvSpPr txBox="1"/>
            <p:nvPr/>
          </p:nvSpPr>
          <p:spPr>
            <a:xfrm>
              <a:off x="747697" y="2664767"/>
              <a:ext cx="1997662" cy="830997"/>
            </a:xfrm>
            <a:prstGeom prst="rect">
              <a:avLst/>
            </a:prstGeom>
          </p:spPr>
          <p:txBody>
            <a:bodyPr wrap="none" rtlCol="0">
              <a:spAutoFit/>
            </a:bodyPr>
            <a:lstStyle/>
            <a:p>
              <a:pPr algn="ctr"/>
              <a:r>
                <a:rPr lang="en-GB" sz="2400" dirty="0" smtClean="0">
                  <a:latin typeface="Gotham HTF Book"/>
                </a:rPr>
                <a:t>Data</a:t>
              </a:r>
            </a:p>
            <a:p>
              <a:pPr algn="ctr"/>
              <a:r>
                <a:rPr lang="en-GB" sz="2400" dirty="0" smtClean="0">
                  <a:latin typeface="Gotham HTF Book"/>
                </a:rPr>
                <a:t>Infrastructure</a:t>
              </a:r>
              <a:endParaRPr lang="en-GB" sz="2400" dirty="0">
                <a:latin typeface="Gotham HTF Book"/>
              </a:endParaRPr>
            </a:p>
          </p:txBody>
        </p:sp>
        <p:cxnSp>
          <p:nvCxnSpPr>
            <p:cNvPr id="52" name="Straight Connector 51"/>
            <p:cNvCxnSpPr/>
            <p:nvPr/>
          </p:nvCxnSpPr>
          <p:spPr>
            <a:xfrm>
              <a:off x="424543" y="2895600"/>
              <a:ext cx="435428" cy="0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582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Oval 70"/>
          <p:cNvSpPr/>
          <p:nvPr/>
        </p:nvSpPr>
        <p:spPr>
          <a:xfrm>
            <a:off x="4455952" y="1888921"/>
            <a:ext cx="3246540" cy="3145872"/>
          </a:xfrm>
          <a:prstGeom prst="ellipse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>
                <a:latin typeface="Gotham HTF Book"/>
              </a:rPr>
              <a:t>d</a:t>
            </a:r>
            <a:r>
              <a:rPr lang="en-GB" sz="4800" dirty="0" smtClean="0">
                <a:latin typeface="Gotham HTF Book"/>
              </a:rPr>
              <a:t>ata</a:t>
            </a:r>
          </a:p>
          <a:p>
            <a:pPr algn="ctr"/>
            <a:r>
              <a:rPr lang="en-GB" sz="4800" dirty="0" smtClean="0">
                <a:latin typeface="Gotham HTF Book"/>
              </a:rPr>
              <a:t>trust</a:t>
            </a:r>
            <a:endParaRPr lang="en-GB" sz="4800" dirty="0">
              <a:latin typeface="Gotham HTF Book"/>
            </a:endParaRPr>
          </a:p>
        </p:txBody>
      </p:sp>
      <p:sp>
        <p:nvSpPr>
          <p:cNvPr id="2" name="Oval 1"/>
          <p:cNvSpPr/>
          <p:nvPr/>
        </p:nvSpPr>
        <p:spPr>
          <a:xfrm>
            <a:off x="4454554" y="1879134"/>
            <a:ext cx="3246540" cy="3145872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800" dirty="0" smtClean="0">
                <a:latin typeface="Gotham HTF Book"/>
              </a:rPr>
              <a:t>Data</a:t>
            </a:r>
            <a:endParaRPr lang="en-GB" sz="4800" dirty="0">
              <a:latin typeface="Gotham HTF Book"/>
            </a:endParaRPr>
          </a:p>
        </p:txBody>
      </p:sp>
      <p:sp>
        <p:nvSpPr>
          <p:cNvPr id="10" name="Oval 9"/>
          <p:cNvSpPr/>
          <p:nvPr/>
        </p:nvSpPr>
        <p:spPr>
          <a:xfrm>
            <a:off x="5163423" y="3871518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5515848" y="2038525"/>
            <a:ext cx="1123951" cy="989902"/>
          </a:xfrm>
          <a:prstGeom prst="ellips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>
                <a:latin typeface="Gotham HTF Book"/>
              </a:rPr>
              <a:t>ML</a:t>
            </a:r>
            <a:endParaRPr lang="en-GB" sz="3200" dirty="0">
              <a:latin typeface="Gotham HTF Book"/>
            </a:endParaRPr>
          </a:p>
        </p:txBody>
      </p:sp>
      <p:cxnSp>
        <p:nvCxnSpPr>
          <p:cNvPr id="19" name="Straight Connector 18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2" idx="5"/>
            <a:endCxn id="2" idx="1"/>
          </p:cNvCxnSpPr>
          <p:nvPr/>
        </p:nvCxnSpPr>
        <p:spPr>
          <a:xfrm>
            <a:off x="3829108" y="1573566"/>
            <a:ext cx="1100891" cy="7662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3" idx="6"/>
            <a:endCxn id="2" idx="2"/>
          </p:cNvCxnSpPr>
          <p:nvPr/>
        </p:nvCxnSpPr>
        <p:spPr>
          <a:xfrm>
            <a:off x="3228362" y="3275901"/>
            <a:ext cx="1226192" cy="17616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0"/>
            <a:endCxn id="2" idx="4"/>
          </p:cNvCxnSpPr>
          <p:nvPr/>
        </p:nvCxnSpPr>
        <p:spPr>
          <a:xfrm flipH="1" flipV="1">
            <a:off x="6077824" y="5025006"/>
            <a:ext cx="174732" cy="67950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14" idx="4"/>
            <a:endCxn id="2" idx="0"/>
          </p:cNvCxnSpPr>
          <p:nvPr/>
        </p:nvCxnSpPr>
        <p:spPr>
          <a:xfrm>
            <a:off x="6077824" y="1013859"/>
            <a:ext cx="0" cy="865275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16" idx="3"/>
            <a:endCxn id="2" idx="7"/>
          </p:cNvCxnSpPr>
          <p:nvPr/>
        </p:nvCxnSpPr>
        <p:spPr>
          <a:xfrm flipH="1">
            <a:off x="7225649" y="1705378"/>
            <a:ext cx="1140430" cy="634458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17" idx="2"/>
            <a:endCxn id="2" idx="5"/>
          </p:cNvCxnSpPr>
          <p:nvPr/>
        </p:nvCxnSpPr>
        <p:spPr>
          <a:xfrm flipH="1" flipV="1">
            <a:off x="7225649" y="4564304"/>
            <a:ext cx="1618843" cy="143319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Group 60"/>
          <p:cNvGrpSpPr/>
          <p:nvPr/>
        </p:nvGrpSpPr>
        <p:grpSpPr>
          <a:xfrm>
            <a:off x="2104411" y="23957"/>
            <a:ext cx="7864032" cy="6670456"/>
            <a:chOff x="2104411" y="23957"/>
            <a:chExt cx="7864032" cy="6670456"/>
          </a:xfrm>
        </p:grpSpPr>
        <p:sp>
          <p:nvSpPr>
            <p:cNvPr id="12" name="Oval 11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3" name="Oval 12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6" name="Oval 15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solidFill>
              <a:schemeClr val="accent2"/>
            </a:solidFill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User</a:t>
              </a:r>
              <a:endParaRPr lang="en-GB" sz="2000" dirty="0">
                <a:latin typeface="Gotham HTF Book"/>
              </a:endParaRPr>
            </a:p>
          </p:txBody>
        </p:sp>
      </p:grpSp>
      <p:cxnSp>
        <p:nvCxnSpPr>
          <p:cNvPr id="56" name="Straight Arrow Connector 55"/>
          <p:cNvCxnSpPr>
            <a:stCxn id="55" idx="7"/>
            <a:endCxn id="2" idx="3"/>
          </p:cNvCxnSpPr>
          <p:nvPr/>
        </p:nvCxnSpPr>
        <p:spPr>
          <a:xfrm flipV="1">
            <a:off x="3664509" y="4564304"/>
            <a:ext cx="1265490" cy="605670"/>
          </a:xfrm>
          <a:prstGeom prst="straightConnector1">
            <a:avLst/>
          </a:prstGeom>
          <a:ln w="38100">
            <a:solidFill>
              <a:schemeClr val="bg1"/>
            </a:solidFill>
            <a:tailEnd type="triangle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Oval 59"/>
          <p:cNvSpPr/>
          <p:nvPr/>
        </p:nvSpPr>
        <p:spPr>
          <a:xfrm>
            <a:off x="3836613" y="1375795"/>
            <a:ext cx="4555222" cy="4152549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3" name="Group 62"/>
          <p:cNvGrpSpPr/>
          <p:nvPr/>
        </p:nvGrpSpPr>
        <p:grpSpPr>
          <a:xfrm>
            <a:off x="2104411" y="28757"/>
            <a:ext cx="7864032" cy="6670456"/>
            <a:chOff x="2104411" y="23957"/>
            <a:chExt cx="7864032" cy="6670456"/>
          </a:xfrm>
          <a:solidFill>
            <a:schemeClr val="accent1"/>
          </a:solidFill>
        </p:grpSpPr>
        <p:sp>
          <p:nvSpPr>
            <p:cNvPr id="64" name="Oval 63"/>
            <p:cNvSpPr/>
            <p:nvPr/>
          </p:nvSpPr>
          <p:spPr>
            <a:xfrm>
              <a:off x="2869756" y="72863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5" name="Oval 64"/>
            <p:cNvSpPr/>
            <p:nvPr/>
          </p:nvSpPr>
          <p:spPr>
            <a:xfrm>
              <a:off x="2104411" y="2780950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6" name="Oval 65"/>
            <p:cNvSpPr/>
            <p:nvPr/>
          </p:nvSpPr>
          <p:spPr>
            <a:xfrm>
              <a:off x="5515848" y="23957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7" name="Oval 66"/>
            <p:cNvSpPr/>
            <p:nvPr/>
          </p:nvSpPr>
          <p:spPr>
            <a:xfrm>
              <a:off x="5690580" y="5704511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8" name="Oval 67"/>
            <p:cNvSpPr/>
            <p:nvPr/>
          </p:nvSpPr>
          <p:spPr>
            <a:xfrm>
              <a:off x="8201480" y="860444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69" name="Oval 68"/>
            <p:cNvSpPr/>
            <p:nvPr/>
          </p:nvSpPr>
          <p:spPr>
            <a:xfrm>
              <a:off x="8844492" y="4212672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  <p:sp>
          <p:nvSpPr>
            <p:cNvPr id="70" name="Oval 69"/>
            <p:cNvSpPr/>
            <p:nvPr/>
          </p:nvSpPr>
          <p:spPr>
            <a:xfrm>
              <a:off x="2705157" y="5025006"/>
              <a:ext cx="1123951" cy="98990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2000" dirty="0" smtClean="0">
                  <a:latin typeface="Gotham HTF Book"/>
                </a:rPr>
                <a:t>Data</a:t>
              </a:r>
              <a:endParaRPr lang="en-GB" sz="2000" dirty="0">
                <a:latin typeface="Gotham HTF Boo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776892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54553" y="1954635"/>
            <a:ext cx="28200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 smtClean="0">
                <a:solidFill>
                  <a:schemeClr val="bg1"/>
                </a:solidFill>
                <a:latin typeface="Gotham HTF Book"/>
              </a:rPr>
              <a:t>citizen</a:t>
            </a:r>
            <a:r>
              <a:rPr lang="en-GB" sz="4800" b="1" dirty="0" err="1" smtClean="0">
                <a:solidFill>
                  <a:schemeClr val="bg1"/>
                </a:solidFill>
                <a:latin typeface="Gotham HTF Book"/>
              </a:rPr>
              <a:t>me</a:t>
            </a:r>
            <a:endParaRPr lang="en-GB" sz="4800" b="1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4214903" y="3910668"/>
            <a:ext cx="329930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800" dirty="0" err="1" smtClean="0">
                <a:solidFill>
                  <a:schemeClr val="bg1"/>
                </a:solidFill>
                <a:latin typeface="Gotham HTF Book"/>
              </a:rPr>
              <a:t>citizen</a:t>
            </a:r>
            <a:r>
              <a:rPr lang="en-GB" sz="4800" b="1" dirty="0" err="1" smtClean="0">
                <a:solidFill>
                  <a:schemeClr val="bg1"/>
                </a:solidFill>
                <a:latin typeface="Gotham HTF Book"/>
              </a:rPr>
              <a:t>trust</a:t>
            </a:r>
            <a:endParaRPr lang="en-GB" sz="4800" b="1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1473655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</a:t>
            </a:r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  <a:endParaRPr lang="en-GB" sz="3600" dirty="0" smtClean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⋯</m:t>
                    </m:r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))))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6949980" cy="830868"/>
              </a:xfrm>
              <a:prstGeom prst="rect">
                <a:avLst/>
              </a:prstGeom>
              <a:blipFill>
                <a:blip r:embed="rId1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25745</TotalTime>
  <Words>344</Words>
  <Application>Microsoft Office PowerPoint</Application>
  <PresentationFormat>Widescreen</PresentationFormat>
  <Paragraphs>143</Paragraphs>
  <Slides>22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Arial</vt:lpstr>
      <vt:lpstr>Calibri</vt:lpstr>
      <vt:lpstr>Calibri Light</vt:lpstr>
      <vt:lpstr>Cambria</vt:lpstr>
      <vt:lpstr>Cambria Math</vt:lpstr>
      <vt:lpstr>Gotham HTF</vt:lpstr>
      <vt:lpstr>Gotham HTF Book</vt:lpstr>
      <vt:lpstr>Times New Roman</vt:lpstr>
      <vt:lpstr>Office Theme</vt:lpstr>
      <vt:lpstr>The Data Delusion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342</cp:revision>
  <cp:lastPrinted>2016-03-18T18:16:46Z</cp:lastPrinted>
  <dcterms:created xsi:type="dcterms:W3CDTF">2016-02-11T17:51:05Z</dcterms:created>
  <dcterms:modified xsi:type="dcterms:W3CDTF">2016-04-07T09:24:22Z</dcterms:modified>
</cp:coreProperties>
</file>